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3"/>
  </p:sldMasterIdLst>
  <p:notesMasterIdLst>
    <p:notesMasterId r:id="rId10"/>
  </p:notesMasterIdLst>
  <p:sldIdLst>
    <p:sldId id="649" r:id="rId4"/>
    <p:sldId id="800" r:id="rId5"/>
    <p:sldId id="480" r:id="rId6"/>
    <p:sldId id="952" r:id="rId7"/>
    <p:sldId id="950" r:id="rId8"/>
    <p:sldId id="256" r:id="rId9"/>
    <p:sldId id="293" r:id="rId11"/>
    <p:sldId id="294" r:id="rId12"/>
    <p:sldId id="953" r:id="rId13"/>
    <p:sldId id="481" r:id="rId14"/>
    <p:sldId id="485" r:id="rId15"/>
    <p:sldId id="483" r:id="rId16"/>
    <p:sldId id="304" r:id="rId17"/>
    <p:sldId id="489" r:id="rId18"/>
    <p:sldId id="492" r:id="rId19"/>
    <p:sldId id="493" r:id="rId20"/>
    <p:sldId id="494" r:id="rId21"/>
    <p:sldId id="463" r:id="rId22"/>
    <p:sldId id="311" r:id="rId23"/>
    <p:sldId id="496" r:id="rId24"/>
    <p:sldId id="497" r:id="rId25"/>
    <p:sldId id="508" r:id="rId26"/>
    <p:sldId id="499" r:id="rId27"/>
    <p:sldId id="502" r:id="rId28"/>
    <p:sldId id="801" r:id="rId29"/>
    <p:sldId id="949" r:id="rId30"/>
    <p:sldId id="503" r:id="rId31"/>
    <p:sldId id="324" r:id="rId32"/>
    <p:sldId id="505" r:id="rId33"/>
    <p:sldId id="329" r:id="rId34"/>
    <p:sldId id="515" r:id="rId35"/>
    <p:sldId id="516"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530" r:id="rId49"/>
    <p:sldId id="531" r:id="rId50"/>
    <p:sldId id="1157" r:id="rId51"/>
    <p:sldId id="533" r:id="rId52"/>
    <p:sldId id="532" r:id="rId53"/>
    <p:sldId id="534" r:id="rId54"/>
    <p:sldId id="535" r:id="rId55"/>
    <p:sldId id="536" r:id="rId56"/>
    <p:sldId id="359" r:id="rId57"/>
    <p:sldId id="360" r:id="rId58"/>
    <p:sldId id="475" r:id="rId59"/>
    <p:sldId id="476" r:id="rId60"/>
    <p:sldId id="477" r:id="rId61"/>
    <p:sldId id="366" r:id="rId62"/>
    <p:sldId id="478" r:id="rId63"/>
    <p:sldId id="539" r:id="rId64"/>
    <p:sldId id="540" r:id="rId65"/>
    <p:sldId id="541" r:id="rId66"/>
    <p:sldId id="542" r:id="rId67"/>
    <p:sldId id="543" r:id="rId68"/>
    <p:sldId id="544" r:id="rId69"/>
    <p:sldId id="374" r:id="rId70"/>
    <p:sldId id="545" r:id="rId71"/>
    <p:sldId id="547" r:id="rId72"/>
    <p:sldId id="551" r:id="rId73"/>
    <p:sldId id="549" r:id="rId74"/>
    <p:sldId id="550" r:id="rId75"/>
    <p:sldId id="382" r:id="rId76"/>
    <p:sldId id="552" r:id="rId77"/>
    <p:sldId id="553" r:id="rId78"/>
    <p:sldId id="554" r:id="rId79"/>
    <p:sldId id="555" r:id="rId80"/>
    <p:sldId id="556" r:id="rId81"/>
    <p:sldId id="558" r:id="rId82"/>
    <p:sldId id="560" r:id="rId83"/>
    <p:sldId id="561" r:id="rId84"/>
    <p:sldId id="562" r:id="rId85"/>
    <p:sldId id="563" r:id="rId86"/>
    <p:sldId id="396" r:id="rId87"/>
    <p:sldId id="564" r:id="rId88"/>
    <p:sldId id="565" r:id="rId89"/>
    <p:sldId id="566" r:id="rId90"/>
    <p:sldId id="567" r:id="rId91"/>
    <p:sldId id="568" r:id="rId92"/>
    <p:sldId id="569" r:id="rId93"/>
    <p:sldId id="571" r:id="rId94"/>
    <p:sldId id="570" r:id="rId95"/>
    <p:sldId id="572" r:id="rId96"/>
    <p:sldId id="573" r:id="rId97"/>
    <p:sldId id="574" r:id="rId98"/>
    <p:sldId id="408" r:id="rId99"/>
    <p:sldId id="575" r:id="rId100"/>
    <p:sldId id="1101" r:id="rId101"/>
    <p:sldId id="1102" r:id="rId102"/>
    <p:sldId id="1103" r:id="rId103"/>
    <p:sldId id="1104" r:id="rId104"/>
    <p:sldId id="1105" r:id="rId105"/>
    <p:sldId id="1106" r:id="rId106"/>
    <p:sldId id="1107" r:id="rId107"/>
    <p:sldId id="1108" r:id="rId108"/>
    <p:sldId id="1109" r:id="rId109"/>
    <p:sldId id="576" r:id="rId110"/>
    <p:sldId id="577" r:id="rId111"/>
    <p:sldId id="579" r:id="rId112"/>
    <p:sldId id="580" r:id="rId113"/>
    <p:sldId id="581" r:id="rId114"/>
    <p:sldId id="582" r:id="rId115"/>
    <p:sldId id="589" r:id="rId116"/>
    <p:sldId id="590" r:id="rId117"/>
    <p:sldId id="593" r:id="rId118"/>
    <p:sldId id="596" r:id="rId119"/>
    <p:sldId id="597" r:id="rId120"/>
    <p:sldId id="598" r:id="rId121"/>
    <p:sldId id="599" r:id="rId122"/>
    <p:sldId id="600" r:id="rId123"/>
    <p:sldId id="601" r:id="rId124"/>
    <p:sldId id="602" r:id="rId125"/>
    <p:sldId id="606" r:id="rId126"/>
    <p:sldId id="605" r:id="rId127"/>
    <p:sldId id="607" r:id="rId128"/>
    <p:sldId id="608" r:id="rId129"/>
    <p:sldId id="610" r:id="rId130"/>
    <p:sldId id="613" r:id="rId131"/>
    <p:sldId id="615" r:id="rId132"/>
    <p:sldId id="616" r:id="rId133"/>
    <p:sldId id="618" r:id="rId134"/>
    <p:sldId id="619" r:id="rId135"/>
    <p:sldId id="620" r:id="rId136"/>
    <p:sldId id="621" r:id="rId137"/>
    <p:sldId id="623" r:id="rId138"/>
    <p:sldId id="625" r:id="rId139"/>
    <p:sldId id="624" r:id="rId140"/>
    <p:sldId id="627" r:id="rId141"/>
    <p:sldId id="628" r:id="rId142"/>
    <p:sldId id="630" r:id="rId143"/>
    <p:sldId id="631" r:id="rId144"/>
    <p:sldId id="632" r:id="rId145"/>
    <p:sldId id="633" r:id="rId146"/>
    <p:sldId id="634" r:id="rId147"/>
    <p:sldId id="635" r:id="rId148"/>
    <p:sldId id="636" r:id="rId149"/>
    <p:sldId id="637" r:id="rId150"/>
    <p:sldId id="639" r:id="rId151"/>
    <p:sldId id="641" r:id="rId152"/>
    <p:sldId id="642" r:id="rId153"/>
    <p:sldId id="643" r:id="rId154"/>
    <p:sldId id="645" r:id="rId155"/>
    <p:sldId id="646" r:id="rId156"/>
  </p:sldIdLst>
  <p:sldSz cx="9144000" cy="5143500" type="screen16x9"/>
  <p:notesSz cx="6858000" cy="9144000"/>
  <p:embeddedFontLst>
    <p:embeddedFont>
      <p:font typeface="Calibri" panose="020F0502020204030204" pitchFamily="34" charset="0"/>
      <p:regular r:id="rId160"/>
      <p:bold r:id="rId161"/>
      <p:italic r:id="rId162"/>
      <p:boldItalic r:id="rId163"/>
    </p:embeddedFont>
    <p:embeddedFont>
      <p:font typeface="微软雅黑" panose="020B0503020204020204" pitchFamily="34" charset="-122"/>
      <p:regular r:id="rId164"/>
    </p:embeddedFont>
    <p:embeddedFont>
      <p:font typeface="华文楷体" panose="02010600040101010101" charset="-122"/>
      <p:regular r:id="rId165"/>
    </p:embeddedFont>
    <p:embeddedFont>
      <p:font typeface="华文细黑" panose="02010600040101010101" charset="-122"/>
      <p:regular r:id="rId166"/>
    </p:embeddedFont>
    <p:embeddedFont>
      <p:font typeface="黑体" panose="02010609060101010101" pitchFamily="49" charset="-122"/>
      <p:regular r:id="rId167"/>
    </p:embeddedFont>
    <p:embeddedFont>
      <p:font typeface="Comic Sans MS" panose="030F0702030302020204" pitchFamily="66" charset="0"/>
      <p:regular r:id="rId168"/>
      <p:bold r:id="rId169"/>
      <p:italic r:id="rId170"/>
      <p:boldItalic r:id="rId171"/>
    </p:embeddedFont>
    <p:embeddedFont>
      <p:font typeface="Verdana" panose="020B0604030504040204" pitchFamily="34" charset="0"/>
      <p:regular r:id="rId172"/>
      <p:bold r:id="rId173"/>
      <p:italic r:id="rId174"/>
      <p:boldItalic r:id="rId175"/>
    </p:embeddedFont>
    <p:embeddedFont>
      <p:font typeface="华文行楷" panose="02010800040101010101" charset="-122"/>
      <p:regular r:id="rId176"/>
    </p:embeddedFont>
  </p:embeddedFontLst>
  <p:custDataLst>
    <p:tags r:id="rId17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19"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09" autoAdjust="0"/>
    <p:restoredTop sz="81469" autoAdjust="0"/>
  </p:normalViewPr>
  <p:slideViewPr>
    <p:cSldViewPr snapToGrid="0" showGuides="1">
      <p:cViewPr varScale="1">
        <p:scale>
          <a:sx n="117" d="100"/>
          <a:sy n="117" d="100"/>
        </p:scale>
        <p:origin x="-960" y="-90"/>
      </p:cViewPr>
      <p:guideLst>
        <p:guide orient="horz" pos="1619"/>
        <p:guide pos="2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7" Type="http://schemas.openxmlformats.org/officeDocument/2006/relationships/tags" Target="tags/tag2.xml"/><Relationship Id="rId176" Type="http://schemas.openxmlformats.org/officeDocument/2006/relationships/font" Target="fonts/font17.fntdata"/><Relationship Id="rId175" Type="http://schemas.openxmlformats.org/officeDocument/2006/relationships/font" Target="fonts/font16.fntdata"/><Relationship Id="rId174" Type="http://schemas.openxmlformats.org/officeDocument/2006/relationships/font" Target="fonts/font15.fntdata"/><Relationship Id="rId173" Type="http://schemas.openxmlformats.org/officeDocument/2006/relationships/font" Target="fonts/font14.fntdata"/><Relationship Id="rId172" Type="http://schemas.openxmlformats.org/officeDocument/2006/relationships/font" Target="fonts/font13.fntdata"/><Relationship Id="rId171" Type="http://schemas.openxmlformats.org/officeDocument/2006/relationships/font" Target="fonts/font12.fntdata"/><Relationship Id="rId170" Type="http://schemas.openxmlformats.org/officeDocument/2006/relationships/font" Target="fonts/font11.fntdata"/><Relationship Id="rId17" Type="http://schemas.openxmlformats.org/officeDocument/2006/relationships/slide" Target="slides/slide13.xml"/><Relationship Id="rId169" Type="http://schemas.openxmlformats.org/officeDocument/2006/relationships/font" Target="fonts/font10.fntdata"/><Relationship Id="rId168" Type="http://schemas.openxmlformats.org/officeDocument/2006/relationships/font" Target="fonts/font9.fntdata"/><Relationship Id="rId167" Type="http://schemas.openxmlformats.org/officeDocument/2006/relationships/font" Target="fonts/font8.fntdata"/><Relationship Id="rId166" Type="http://schemas.openxmlformats.org/officeDocument/2006/relationships/font" Target="fonts/font7.fntdata"/><Relationship Id="rId165" Type="http://schemas.openxmlformats.org/officeDocument/2006/relationships/font" Target="fonts/font6.fntdata"/><Relationship Id="rId164" Type="http://schemas.openxmlformats.org/officeDocument/2006/relationships/font" Target="fonts/font5.fntdata"/><Relationship Id="rId163" Type="http://schemas.openxmlformats.org/officeDocument/2006/relationships/font" Target="fonts/font4.fntdata"/><Relationship Id="rId162" Type="http://schemas.openxmlformats.org/officeDocument/2006/relationships/font" Target="fonts/font3.fntdata"/><Relationship Id="rId161" Type="http://schemas.openxmlformats.org/officeDocument/2006/relationships/font" Target="fonts/font2.fntdata"/><Relationship Id="rId160" Type="http://schemas.openxmlformats.org/officeDocument/2006/relationships/font" Target="fonts/font1.fntdata"/><Relationship Id="rId16" Type="http://schemas.openxmlformats.org/officeDocument/2006/relationships/slide" Target="slides/slide12.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cxnId="{00E4D1B0-83AC-4FA5-8F83-AFD18DCE943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cxnId="{00E4D1B0-83AC-4FA5-8F83-AFD18DCE943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cxnId="{DEEE5967-AEB5-482E-8DCA-A7606141059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cxnId="{DEEE5967-AEB5-482E-8DCA-A7606141059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cxnId="{39C0FB80-7424-4111-AA07-4A4DF2558C5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cxnId="{39C0FB80-7424-4111-AA07-4A4DF2558C5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cxnId="{0D78AA94-77C1-47AC-89CC-003F8E70C9D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cxnId="{0D78AA94-77C1-47AC-89CC-003F8E70C9D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cxnId="{2FBB9C4A-7FE4-4B09-90BC-7F76EE0C06AA}" type="parTrans">
      <dgm:prSet/>
      <dgm:spPr/>
      <dgm:t>
        <a:bodyPr/>
        <a:lstStyle/>
        <a:p>
          <a:endParaRPr lang="zh-CN" altLang="en-US"/>
        </a:p>
      </dgm:t>
    </dgm:pt>
    <dgm:pt modelId="{BF99E28F-22E5-4508-BE06-92304C714E8C}" cxnId="{2FBB9C4A-7FE4-4B09-90BC-7F76EE0C06AA}" type="sibTrans">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cxnId="{798D9546-FC7B-4CE6-A446-2C1406B131B7}" type="parTrans">
      <dgm:prSet/>
      <dgm:spPr/>
      <dgm:t>
        <a:bodyPr/>
        <a:lstStyle/>
        <a:p>
          <a:endParaRPr lang="zh-CN" altLang="en-US"/>
        </a:p>
      </dgm:t>
    </dgm:pt>
    <dgm:pt modelId="{6B90A6D3-23CD-4FAE-BBD2-83D19CE03B68}" cxnId="{798D9546-FC7B-4CE6-A446-2C1406B131B7}" type="sibTrans">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0083C5A-EB52-4DE3-BC4D-7C4D3C2107B1}" type="presOf" srcId="{60F94BBA-562D-4F8A-8EA1-F0DD8C0FE142}" destId="{0C796AA5-A0D9-4667-A9AC-D1A03A87BD07}"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D9C72B-D927-4816-8C9D-A13863DC4A92}" type="presOf" srcId="{75DD56ED-85A2-4B92-A4F6-D22B1E14918C}" destId="{C300B65F-B770-4533-9743-A8EABAF11F5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9DA57E61-3BD1-42BD-960F-B3C49C7D719E}" type="presOf" srcId="{DC7011F1-FC13-4B35-970D-4933B3548D98}" destId="{6AEF0EF9-F4C4-41ED-9DA7-A897E4EBD001}" srcOrd="0" destOrd="1" presId="urn:microsoft.com/office/officeart/2005/8/layout/vList5"/>
    <dgm:cxn modelId="{B579FAD3-45AF-48C6-849D-A913A5716ED9}" type="presOf" srcId="{9F1DE1B7-DF07-4DD5-A0B2-C4A32C7C190F}" destId="{C300B65F-B770-4533-9743-A8EABAF11F5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00125765-718B-4BB5-B1F4-311EF5F1DB6E}" type="presOf" srcId="{7FF2D79E-B77B-4801-9814-D0986614D669}" destId="{46CFA115-E89F-48DD-8ECE-95299141CF01}" srcOrd="0" destOrd="0" presId="urn:microsoft.com/office/officeart/2005/8/layout/vList5"/>
    <dgm:cxn modelId="{DEEE5967-AEB5-482E-8DCA-A76061410593}" srcId="{7CDF3C8E-3DA3-4205-8B08-51AAE2DFD477}" destId="{9F1DE1B7-DF07-4DD5-A0B2-C4A32C7C190F}" srcOrd="0" destOrd="0" parTransId="{E8365B7B-D7B6-46DA-93F2-FDA360E9CCD9}" sibTransId="{1A751A11-451E-4937-8507-E37833BF1584}"/>
    <dgm:cxn modelId="{0D78AA94-77C1-47AC-89CC-003F8E70C9DF}" srcId="{7FF2D79E-B77B-4801-9814-D0986614D669}" destId="{6AF05E0F-531B-4F36-BF27-1A9E3D95F0DC}" srcOrd="0" destOrd="0" parTransId="{FDDE4820-BFF2-48B4-90C6-7F081C19A177}" sibTransId="{5A4CB1BB-2F14-4944-AC76-135C983A0060}"/>
    <dgm:cxn modelId="{2FBB9C4A-7FE4-4B09-90BC-7F76EE0C06AA}" srcId="{7FF2D79E-B77B-4801-9814-D0986614D669}" destId="{DC7011F1-FC13-4B35-970D-4933B3548D98}" srcOrd="1" destOrd="0" parTransId="{D4CF5806-C370-498E-9708-685A9D27A010}" sibTransId="{BF99E28F-22E5-4508-BE06-92304C714E8C}"/>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cxnId="{9E21BC85-7589-4E30-94BE-94BFF4B03EB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cxnId="{9E21BC85-7589-4E30-94BE-94BFF4B03EB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cxnId="{23AA8198-F998-4AB6-A021-FDD348C0717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cxnId="{23AA8198-F998-4AB6-A021-FDD348C0717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cxnId="{49E9C9C9-3C6E-4805-BAA2-32EF310CFED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cxnId="{49E9C9C9-3C6E-4805-BAA2-32EF310CFED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cxnId="{831BB112-8E09-4BF6-9DC2-BFF8996C5A4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cxnId="{831BB112-8E09-4BF6-9DC2-BFF8996C5A4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75CADFD2-DA7B-46F7-89E8-DC800A77BE41}" type="presOf" srcId="{EFCA2B14-9468-4F2F-84A6-5C119482CD49}" destId="{41591867-A15A-4C01-989E-2D8E71AD280E}"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49E9C9C9-3C6E-4805-BAA2-32EF310CFED5}" srcId="{1D71CD6F-E65B-4CC0-8EAA-DB821D24E722}" destId="{0986DFCC-564B-42E1-8E43-BFE75079EEDF}" srcOrd="1" destOrd="0" parTransId="{BB601F7A-8E86-4A9E-9EF8-CC003C5EF85D}" sibTransId="{FD297112-55F6-448E-AECB-EFD048EDDB28}"/>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cxnId="{B535B5F2-0D6A-421E-BFCB-673C3560E39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cxnId="{B535B5F2-0D6A-421E-BFCB-673C3560E39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cxnId="{2166F6B3-E217-4437-B325-B8BA520696B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cxnId="{2166F6B3-E217-4437-B325-B8BA520696B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F991CA59-DD6B-43A9-A990-3A4CB9D2EE86}" type="presOf" srcId="{293CF4F5-3101-49E6-9303-E9DD7296C65D}" destId="{42C73C4A-F159-4BCB-A072-016D19C6E2B5}"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A2AADB49-CA67-451F-90FD-5E3D44EC1EA0}" type="presOf" srcId="{8A5B5183-B82D-4F95-84A7-0F223402066E}" destId="{F367B3BE-A2DF-4CEA-8C18-99C09218A893}"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cxnId="{3F2313E1-88F4-4D75-80DD-D53E7FA4009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cxnId="{3F2313E1-88F4-4D75-80DD-D53E7FA4009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cxnId="{E2F31064-17B6-4A9F-90F0-643AB7AC015D}"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cxnId="{E2F31064-17B6-4A9F-90F0-643AB7AC015D}"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cxnId="{4C25B78B-B570-4056-98CA-440F138F90E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cxnId="{4C25B78B-B570-4056-98CA-440F138F90E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cxnId="{B342A0AB-0F65-4C75-907F-2694EA5299E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cxnId="{B342A0AB-0F65-4C75-907F-2694EA5299E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cxnId="{E6AC0D9A-182A-4F10-BA90-83D5595123D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cxnId="{E6AC0D9A-182A-4F10-BA90-83D5595123D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cxnId="{98920D84-2D94-4AB0-A8BA-616CE05A6683}"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cxnId="{98920D84-2D94-4AB0-A8BA-616CE05A6683}"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cxnId="{30A3C7D7-737E-45E4-B2EB-EA198C32BC2B}" type="parTrans">
      <dgm:prSet/>
      <dgm:spPr/>
      <dgm:t>
        <a:bodyPr/>
        <a:lstStyle/>
        <a:p>
          <a:endParaRPr lang="zh-CN" altLang="en-US"/>
        </a:p>
      </dgm:t>
    </dgm:pt>
    <dgm:pt modelId="{2E1B2228-FB84-45C7-9335-000068211608}" cxnId="{30A3C7D7-737E-45E4-B2EB-EA198C32BC2B}" type="sibTrans">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cxnId="{EEB84225-CB6C-4BAC-B1AF-19A26231A51D}" type="parTrans">
      <dgm:prSet/>
      <dgm:spPr/>
      <dgm:t>
        <a:bodyPr/>
        <a:lstStyle/>
        <a:p>
          <a:endParaRPr lang="zh-CN" altLang="en-US"/>
        </a:p>
      </dgm:t>
    </dgm:pt>
    <dgm:pt modelId="{5EDF14EE-9165-40CE-AECD-1659094E2CA3}" cxnId="{EEB84225-CB6C-4BAC-B1AF-19A26231A51D}" type="sibTrans">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2">
        <dgm:presLayoutVars>
          <dgm:bulletEnabled val="1"/>
        </dgm:presLayoutVars>
      </dgm:prSet>
      <dgm:spPr/>
      <dgm:t>
        <a:bodyPr/>
        <a:lstStyle/>
        <a:p>
          <a:endParaRPr lang="zh-CN" altLang="en-US"/>
        </a:p>
      </dgm:t>
    </dgm:pt>
  </dgm:ptLst>
  <dgm:cxnLst>
    <dgm:cxn modelId="{E51745E3-753D-4294-9A56-14DE5D0AF141}" type="presOf" srcId="{21295D08-392E-4BE1-9B14-3F97120CA18B}" destId="{9164C2E8-A8A5-4BDA-B5B7-3599D5C7C4A2}"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429E032C-5CA4-4CE2-ABDA-A9D54787265E}" type="presOf" srcId="{50644C00-718E-45C3-8ABB-FFE825DC5B7F}" destId="{5F5FD024-96B9-4927-9522-4793C366CCD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561A719E-D6CC-459B-9EF3-F609B63F1D4E}" type="presOf" srcId="{DD4BC036-F4FD-462C-907D-B7F6B229CCE6}" destId="{D4FAB220-39C0-4BB8-B879-AEB1A16B7CDC}"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4C25B78B-B570-4056-98CA-440F138F90E1}" srcId="{0DA5C5DE-6D17-4EDE-B920-CE5FB3D41ABA}" destId="{5E148EBF-2EB5-487C-A84A-08998CD76BB7}" srcOrd="2" destOrd="0" parTransId="{21295D08-392E-4BE1-9B14-3F97120CA18B}" sibTransId="{76AFDFB6-ED54-46D5-B15F-407D349B5792}"/>
    <dgm:cxn modelId="{6E76387C-082B-4C1A-BAF0-5C6D342ECFFE}" type="presOf" srcId="{796DC1B7-9303-4BF9-ADBA-2F3A2A3FBE6B}" destId="{2747B9FB-319E-4006-A500-0E79D539374F}" srcOrd="0" destOrd="0" presId="urn:microsoft.com/office/officeart/2005/8/layout/hierarchy3"/>
    <dgm:cxn modelId="{8CECFFAC-0125-483E-B460-F62B0965C1A0}" type="presOf" srcId="{51AD83D2-E860-474C-AB22-849ADFDF4DBE}" destId="{D504C716-6CF6-4108-8639-E75778C37519}"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2F98EDE6-9660-47D6-AABF-203EC4E4D722}" type="presOf" srcId="{1621BA61-E464-4E81-97EC-EDA49E7881F8}" destId="{B24467C9-0F5C-4007-8028-B7B163F30A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98920D84-2D94-4AB0-A8BA-616CE05A6683}" srcId="{4994F04D-6077-4FB2-937D-03324B9DAB34}" destId="{FDE9353F-F89B-4F97-ADC5-22417B99EEF5}" srcOrd="1" destOrd="0" parTransId="{B2C123C1-4D4A-4AFA-AAC7-499F5F557CA3}" sibTransId="{F5F63407-A2E4-4341-BE61-AC23ED700CB0}"/>
    <dgm:cxn modelId="{EEB84225-CB6C-4BAC-B1AF-19A26231A51D}" srcId="{FDE9353F-F89B-4F97-ADC5-22417B99EEF5}" destId="{796DC1B7-9303-4BF9-ADBA-2F3A2A3FBE6B}" srcOrd="2" destOrd="0" parTransId="{81F2FDAA-970B-4BD0-9CE1-4DD499C666F7}" sibTransId="{5EDF14EE-9165-40CE-AECD-1659094E2CA3}"/>
    <dgm:cxn modelId="{30A3C7D7-737E-45E4-B2EB-EA198C32BC2B}" srcId="{0DA5C5DE-6D17-4EDE-B920-CE5FB3D41ABA}" destId="{1621BA61-E464-4E81-97EC-EDA49E7881F8}" srcOrd="1" destOrd="0" parTransId="{51AD83D2-E860-474C-AB22-849ADFDF4DBE}" sibTransId="{2E1B2228-FB84-45C7-9335-000068211608}"/>
    <dgm:cxn modelId="{0B5C2F94-404E-47DB-B678-7B4A9D8702F3}" type="presOf" srcId="{0DA5C5DE-6D17-4EDE-B920-CE5FB3D41ABA}" destId="{804607B6-F4FB-4B08-9326-1AA34A273A5D}" srcOrd="1"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11C7D167-428D-489B-81C5-0A60BAB5E04E}" type="presOf" srcId="{4994F04D-6077-4FB2-937D-03324B9DAB34}" destId="{220E4BB7-E5A6-4374-B95C-9515D05C4860}"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3F2313E1-88F4-4D75-80DD-D53E7FA40098}" srcId="{4994F04D-6077-4FB2-937D-03324B9DAB34}" destId="{0DA5C5DE-6D17-4EDE-B920-CE5FB3D41ABA}" srcOrd="0" destOrd="0" parTransId="{28418661-558A-435A-8A4F-56BB2E6D2A79}" sibTransId="{3B7799A1-52B3-4216-A827-D62622C7BECB}"/>
    <dgm:cxn modelId="{EFA62D59-6CC5-4E3F-AEA4-3141D3C610F5}" type="presOf" srcId="{FDE9353F-F89B-4F97-ADC5-22417B99EEF5}" destId="{CF6D9EBE-6D4F-45DB-B63C-66E318350665}" srcOrd="0" destOrd="0" presId="urn:microsoft.com/office/officeart/2005/8/layout/hierarchy3"/>
    <dgm:cxn modelId="{C3F2CC92-97D8-4C8F-BAE2-1F1ECD649BD4}" type="presOf" srcId="{85ACDDF9-B7B9-4AE3-AEFD-342A1ED3FDD3}" destId="{8271D559-F991-45A8-861F-E02D43E73A7A}" srcOrd="0"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cxnId="{A93EE387-4E0F-4305-B5A1-F639C498EF1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cxnId="{A93EE387-4E0F-4305-B5A1-F639C498EF1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latin typeface="微软雅黑" panose="020B0503020204020204" pitchFamily="34" charset="-122"/>
            <a:ea typeface="微软雅黑" panose="020B0503020204020204" pitchFamily="34" charset="-122"/>
          </a:endParaRPr>
        </a:p>
      </dgm:t>
    </dgm:pt>
    <dgm:pt modelId="{EBF2A6B2-0661-4DBE-913D-0227603495AA}" cxnId="{698B3F6A-02D3-4DBF-A2E1-9AF6E6954E2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cxnId="{698B3F6A-02D3-4DBF-A2E1-9AF6E6954E2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cxnId="{C59FA2CF-B02E-4709-8C0B-C40E90AAE64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cxnId="{C59FA2CF-B02E-4709-8C0B-C40E90AAE64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实现信息共享、软件共享、硬件共享。</a:t>
          </a:r>
          <a:endParaRPr lang="zh-CN" altLang="en-US" sz="1800" b="1" dirty="0">
            <a:latin typeface="微软雅黑" panose="020B0503020204020204" pitchFamily="34" charset="-122"/>
            <a:ea typeface="微软雅黑" panose="020B0503020204020204" pitchFamily="34" charset="-122"/>
          </a:endParaRPr>
        </a:p>
      </dgm:t>
    </dgm:pt>
    <dgm:pt modelId="{6C1F0FEC-D5F1-4174-B614-D79A36DF9E9B}" cxnId="{28EB9285-5BD9-49B4-8CE4-91F0833DB20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cxnId="{28EB9285-5BD9-49B4-8CE4-91F0833DB20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latin typeface="微软雅黑" panose="020B0503020204020204" pitchFamily="34" charset="-122"/>
            <a:ea typeface="微软雅黑" panose="020B0503020204020204" pitchFamily="34" charset="-122"/>
          </a:endParaRPr>
        </a:p>
      </dgm:t>
    </dgm:pt>
    <dgm:pt modelId="{C64E1EEC-F427-4C8F-BCD9-F788F0943A45}" cxnId="{94E1CE82-AB38-452B-A0B7-83602DCACEF3}" type="parTrans">
      <dgm:prSet/>
      <dgm:spPr/>
      <dgm:t>
        <a:bodyPr/>
        <a:lstStyle/>
        <a:p>
          <a:endParaRPr lang="zh-CN" altLang="en-US"/>
        </a:p>
      </dgm:t>
    </dgm:pt>
    <dgm:pt modelId="{823D93EC-06D1-4A6C-879B-5AAD651B9263}" cxnId="{94E1CE82-AB38-452B-A0B7-83602DCACEF3}" type="sibTrans">
      <dgm:prSet/>
      <dgm:spPr/>
      <dgm:t>
        <a:bodyPr/>
        <a:lstStyle/>
        <a:p>
          <a:endParaRPr lang="zh-CN" altLang="en-US"/>
        </a:p>
      </dgm:t>
    </dgm:pt>
    <dgm:pt modelId="{F4E096E7-E309-449C-AF8B-5A296EA906C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好像这些用户终端都彼此直接连通一样。</a:t>
          </a:r>
          <a:endParaRPr lang="zh-CN" altLang="en-US" sz="1800" b="1" dirty="0">
            <a:latin typeface="微软雅黑" panose="020B0503020204020204" pitchFamily="34" charset="-122"/>
            <a:ea typeface="微软雅黑" panose="020B0503020204020204" pitchFamily="34" charset="-122"/>
          </a:endParaRPr>
        </a:p>
      </dgm:t>
    </dgm:pt>
    <dgm:pt modelId="{F3688306-D560-4457-964B-726C46443E2A}" cxnId="{F7028CFA-D2C4-48EE-A8D2-426AA23C67E0}" type="parTrans">
      <dgm:prSet/>
      <dgm:spPr/>
      <dgm:t>
        <a:bodyPr/>
        <a:lstStyle/>
        <a:p>
          <a:endParaRPr lang="zh-CN" altLang="en-US"/>
        </a:p>
      </dgm:t>
    </dgm:pt>
    <dgm:pt modelId="{E885EA05-1FFE-47D4-8502-58320F8AE3F5}" cxnId="{F7028CFA-D2C4-48EE-A8D2-426AA23C67E0}" type="sibTrans">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698B3F6A-02D3-4DBF-A2E1-9AF6E6954E21}" srcId="{81E82A4E-660D-4B89-8E46-F01E998CF234}" destId="{BCE13BB8-FFE7-434E-AE0E-59033D986A9B}" srcOrd="0" destOrd="0" parTransId="{EBF2A6B2-0661-4DBE-913D-0227603495AA}" sibTransId="{4B40577D-3A60-4734-9913-A35A2EB847DB}"/>
    <dgm:cxn modelId="{172F9B15-9093-4236-9475-DF368B583798}" type="presOf" srcId="{7812DD04-1C6E-4759-9B88-C1D91F702372}" destId="{91A65E31-AD27-4BEE-B472-DF1900C7D724}" srcOrd="0" destOrd="1" presId="urn:microsoft.com/office/officeart/2005/8/layout/hList1"/>
    <dgm:cxn modelId="{5D47E511-8EAF-4CA7-9BF1-030EA642EC1D}" type="presOf" srcId="{F4E096E7-E309-449C-AF8B-5A296EA906C4}" destId="{95E3CB40-70C8-4251-9371-65AB16983D1B}" srcOrd="0" destOrd="1"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0905F19C-555E-4F3D-AB25-BC9C29CBF871}" type="presOf" srcId="{BCE13BB8-FFE7-434E-AE0E-59033D986A9B}" destId="{95E3CB40-70C8-4251-9371-65AB16983D1B}" srcOrd="0" destOrd="0" presId="urn:microsoft.com/office/officeart/2005/8/layout/hList1"/>
    <dgm:cxn modelId="{28EB9285-5BD9-49B4-8CE4-91F0833DB207}" srcId="{9860C934-C87D-4759-BB10-48F1A13CE6F3}" destId="{459189D0-CB3B-44AF-8603-D9ADA4D9B399}" srcOrd="0" destOrd="0" parTransId="{6C1F0FEC-D5F1-4174-B614-D79A36DF9E9B}" sibTransId="{6272F926-6A57-4FF6-BCD5-C51A88F0EE57}"/>
    <dgm:cxn modelId="{E22AA04A-60C5-4A62-80D3-AA64BFF9CF1D}" type="presOf" srcId="{9860C934-C87D-4759-BB10-48F1A13CE6F3}" destId="{40C4515B-BD55-4381-85FB-4FE091B3440E}"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708EB6E9-8893-42FA-98DD-900BD9C56952}" type="presOf" srcId="{76A26C33-5F5F-4CB7-8BAA-820B66BCD2DB}" destId="{45BDFC86-5515-4588-9635-7C14A989AA26}" srcOrd="0" destOrd="0" presId="urn:microsoft.com/office/officeart/2005/8/layout/hList1"/>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cxnId="{C7815E85-C267-48CA-91E2-39605BCE67C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cxnId="{C7815E85-C267-48CA-91E2-39605BCE67C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cxnId="{0F47369F-75EF-4875-B4B0-2E8C24B17E8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cxnId="{0F47369F-75EF-4875-B4B0-2E8C24B17E8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cxnId="{9CE56956-FCE7-46CA-BC05-78011787A43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cxnId="{9CE56956-FCE7-46CA-BC05-78011787A43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B00275C-889C-414D-BBDA-840FD43B6E5F}" type="presOf" srcId="{7525BF00-3F15-4D22-873A-D01B4ACE4B0B}" destId="{9606A409-0386-4958-AF71-520045418D02}" srcOrd="0" destOrd="0" presId="urn:microsoft.com/office/officeart/2009/3/layout/StepUpProcess"/>
    <dgm:cxn modelId="{C7815E85-C267-48CA-91E2-39605BCE67C6}" srcId="{3DE9E8D6-7943-491A-9523-3E98B8E87243}" destId="{7525BF00-3F15-4D22-873A-D01B4ACE4B0B}" srcOrd="0" destOrd="0" parTransId="{8E64C77F-27AA-4FE1-A02F-58BED5B2B53E}" sibTransId="{706F6F5A-3DC5-4356-9FF7-49BF329376D0}"/>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cxnId="{51DB97CB-0180-46DE-8CF9-5E1303ED8C0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cxnId="{51DB97CB-0180-46DE-8CF9-5E1303ED8C0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cxnId="{F8EE973F-005E-49D9-8A55-BF2936ACABE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cxnId="{F8EE973F-005E-49D9-8A55-BF2936ACABE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cxnId="{0543E9C2-E2BE-425C-B0CB-EAE585D6F38A}"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cxnId="{0543E9C2-E2BE-425C-B0CB-EAE585D6F38A}"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cxnId="{419CC096-94B7-4869-8BB1-1F1886A1C7D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cxnId="{419CC096-94B7-4869-8BB1-1F1886A1C7D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cxnId="{C5632FAF-2983-4105-8D68-C4D4F75E308C}" type="parTrans">
      <dgm:prSet/>
      <dgm:spPr/>
      <dgm:t>
        <a:bodyPr/>
        <a:lstStyle/>
        <a:p>
          <a:endParaRPr lang="zh-CN" altLang="en-US" sz="1600"/>
        </a:p>
      </dgm:t>
    </dgm:pt>
    <dgm:pt modelId="{37F47257-8A82-4074-AE1E-99FA89BF3F55}" cxnId="{C5632FAF-2983-4105-8D68-C4D4F75E308C}" type="sibTrans">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cxnId="{CF299708-4E6C-4B0C-B710-9F1B0A9E0DE0}" type="parTrans">
      <dgm:prSet/>
      <dgm:spPr/>
      <dgm:t>
        <a:bodyPr/>
        <a:lstStyle/>
        <a:p>
          <a:endParaRPr lang="zh-CN" altLang="en-US" sz="1600"/>
        </a:p>
      </dgm:t>
    </dgm:pt>
    <dgm:pt modelId="{68FADE7E-F584-4933-80D1-051383411362}" cxnId="{CF299708-4E6C-4B0C-B710-9F1B0A9E0DE0}" type="sibTrans">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6E51A640-35A5-4E7A-A3DC-157B7276F45F}" type="presOf" srcId="{2D71A16D-6D3A-432C-834D-94D94C96E66D}" destId="{B62719DE-8DA5-4764-8561-2A4AB2C96331}"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C400F422-3627-4800-9FC6-37E89AF888F6}" type="presOf" srcId="{C7E39CD3-0DC4-4012-92DA-90224624ADFF}" destId="{8F17F835-55F0-4C61-A2A3-44AE2ED9D7FE}"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C5632FAF-2983-4105-8D68-C4D4F75E308C}" srcId="{C7E39CD3-0DC4-4012-92DA-90224624ADFF}" destId="{4EB17A82-9752-4BB8-A0BB-5F5C56F2C0A1}" srcOrd="1" destOrd="0" parTransId="{5F48F131-5791-4AB7-9B60-6558004A049B}" sibTransId="{37F47257-8A82-4074-AE1E-99FA89BF3F55}"/>
    <dgm:cxn modelId="{25EA4E81-CD7D-4645-AFDA-AB598CFBBB0A}" type="presOf" srcId="{C1620A8E-C4A5-4821-82B1-9A6EE4F894AA}" destId="{FD082DEC-BD21-4E00-AA12-CC0ED5CBCB32}"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419CC096-94B7-4869-8BB1-1F1886A1C7DB}" srcId="{32A9B5D2-AFBA-46B2-B4AE-3AC19D52734B}" destId="{C1620A8E-C4A5-4821-82B1-9A6EE4F894AA}" srcOrd="1" destOrd="0" parTransId="{6BE4650C-F7E6-4DB4-9284-332FE113FE55}" sibTransId="{966FE29F-1530-487E-8BF1-E706AA499996}"/>
    <dgm:cxn modelId="{0543E9C2-E2BE-425C-B0CB-EAE585D6F38A}" srcId="{32A9B5D2-AFBA-46B2-B4AE-3AC19D52734B}" destId="{C7E39CD3-0DC4-4012-92DA-90224624ADFF}" srcOrd="0" destOrd="0" parTransId="{5451DC01-4D36-438B-AAEB-01B61AACDBAB}" sibTransId="{F415174C-1935-4310-A6E6-FE62B21E5B87}"/>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cxnId="{AE8854D9-1688-447D-9E1C-54334D3667AE}" type="par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cxnId="{AE8854D9-1688-447D-9E1C-54334D3667AE}"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cxnId="{06E46658-2D4E-4CE1-9B44-76363095246D}"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cxnId="{06E46658-2D4E-4CE1-9B44-76363095246D}"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cxnId="{A44B08B3-A047-45A2-892F-C214B73ECD29}"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cxnId="{A44B08B3-A047-45A2-892F-C214B73ECD29}"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cxnId="{C11591D6-0992-483B-98F3-EA64344B9D2F}"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cxnId="{C11591D6-0992-483B-98F3-EA64344B9D2F}"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cxnId="{84603CE0-D6DA-470B-B1FD-588405D531AB}"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cxnId="{84603CE0-D6DA-470B-B1FD-588405D531AB}"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cxnId="{57E3D092-497D-42CD-8D3D-06B7B835F9B1}"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cxnId="{57E3D092-497D-42CD-8D3D-06B7B835F9B1}"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cxnId="{39F0CA54-37A8-4FB1-A1E2-C7A445040E97}"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cxnId="{39F0CA54-37A8-4FB1-A1E2-C7A445040E97}"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cxnId="{78A011E7-61C1-4FA0-84CE-C5A9CDB15EF2}" type="parTrans">
      <dgm:prSet custT="1"/>
      <dgm:spPr>
        <a:ln w="19050"/>
      </dgm:spPr>
      <dgm:t>
        <a:bodyPr/>
        <a:lstStyle/>
        <a:p>
          <a:pPr>
            <a:lnSpc>
              <a:spcPct val="80000"/>
            </a:lnSpc>
            <a:spcBef>
              <a:spcPts val="0"/>
            </a:spcBef>
            <a:spcAft>
              <a:spcPts val="0"/>
            </a:spcAft>
          </a:pPr>
          <a:endParaRPr lang="zh-CN" altLang="en-US" sz="400"/>
        </a:p>
      </dgm:t>
    </dgm:pt>
    <dgm:pt modelId="{F3240178-5CAF-4CE1-A438-3A427DB0871A}" cxnId="{78A011E7-61C1-4FA0-84CE-C5A9CDB15EF2}" type="sibTrans">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DF0E5F68-346C-414D-86E9-A9FAD2F20367}" type="presOf" srcId="{A0C7B0A4-A9E9-4F21-9431-C84E96289809}" destId="{C041081D-BE3D-40E6-B560-6CCAEF685BB2}" srcOrd="0" destOrd="0" presId="urn:microsoft.com/office/officeart/2005/8/layout/radial1"/>
    <dgm:cxn modelId="{FEB40F05-B012-4742-B3F3-2E4CD9069007}" type="presOf" srcId="{4603E628-68DC-46D2-84DA-A0245BD072EF}" destId="{96B1DAAE-F63C-47BA-8420-AE7C9945D5FC}"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5BC6942F-4A5C-4C8D-90E4-83B07878880A}" type="presOf" srcId="{8C2FDA74-89FA-41B1-9873-0394473DF94B}" destId="{43F165D5-D777-4F42-82A2-62F5DDF5C06C}" srcOrd="1" destOrd="0" presId="urn:microsoft.com/office/officeart/2005/8/layout/radial1"/>
    <dgm:cxn modelId="{06E46658-2D4E-4CE1-9B44-76363095246D}" srcId="{B22323AB-1086-4A1C-B331-F5BB963D4145}" destId="{D22DC312-F211-45CA-A65C-AED37D4E84F0}" srcOrd="0" destOrd="0" parTransId="{A0C7B0A4-A9E9-4F21-9431-C84E96289809}" sibTransId="{DC099C82-1D5D-4769-AFA9-7792218D5827}"/>
    <dgm:cxn modelId="{AE8854D9-1688-447D-9E1C-54334D3667AE}" srcId="{EE02DF5B-A2BE-4F1E-B43F-8357B8176D95}" destId="{B22323AB-1086-4A1C-B331-F5BB963D4145}" srcOrd="0" destOrd="0" parTransId="{F8002C4C-AD5A-415D-9914-AE4B4B07341E}" sibTransId="{3EA78D77-C0AC-4449-8431-EAB529D8F1FD}"/>
    <dgm:cxn modelId="{BA96FF2A-7A04-49C9-AC3A-32F14CE03DED}" type="presOf" srcId="{D22DC312-F211-45CA-A65C-AED37D4E84F0}" destId="{402F23A3-1405-4E62-9B6B-1BAD6AF3B058}"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182C6FC7-493B-4176-82D3-2A8BA6DDADFC}" type="presOf" srcId="{CC0BB659-4143-44F0-8F84-D4D2FC90959C}" destId="{AA805C1A-016A-4092-AC58-C8C9626E154E}" srcOrd="0"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78A011E7-61C1-4FA0-84CE-C5A9CDB15EF2}" srcId="{B22323AB-1086-4A1C-B331-F5BB963D4145}" destId="{87D17AA0-6080-47AE-B7DB-526C9B560CAC}" srcOrd="1" destOrd="0" parTransId="{DB84B937-099F-47CA-9CDD-0D18AFFCDE42}" sibTransId="{F3240178-5CAF-4CE1-A438-3A427DB0871A}"/>
    <dgm:cxn modelId="{C11591D6-0992-483B-98F3-EA64344B9D2F}" srcId="{B22323AB-1086-4A1C-B331-F5BB963D4145}" destId="{A517CECA-E7F5-4281-B2DA-244FEF5320DC}" srcOrd="3" destOrd="0" parTransId="{4603E628-68DC-46D2-84DA-A0245BD072EF}" sibTransId="{E5724D21-8406-4C52-BA15-0ED736CB50CE}"/>
    <dgm:cxn modelId="{64D4869B-CA00-46D6-806E-45DFEBD3B1B8}" type="presOf" srcId="{A0C7B0A4-A9E9-4F21-9431-C84E96289809}" destId="{3CD87989-36DD-4624-AA56-93400E0521D5}" srcOrd="1" destOrd="0" presId="urn:microsoft.com/office/officeart/2005/8/layout/radial1"/>
    <dgm:cxn modelId="{A20E5D7E-53F3-4892-A647-429E04042FBA}" type="presOf" srcId="{8C2FDA74-89FA-41B1-9873-0394473DF94B}" destId="{AF33E670-42AA-4676-8C3F-58C9EF27EB34}"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BC03D3C5-D03F-4496-9E66-EC52D8428C34}" type="presOf" srcId="{ED08DA14-77EB-487F-BE02-3A6D86A8246C}" destId="{EFA8CB61-977E-45B8-BD5E-C48F086EF9EF}" srcOrd="1" destOrd="0" presId="urn:microsoft.com/office/officeart/2005/8/layout/radial1"/>
    <dgm:cxn modelId="{F2A08AD9-CFB1-48E3-B1B0-150C72948075}" type="presOf" srcId="{87D17AA0-6080-47AE-B7DB-526C9B560CAC}" destId="{9EB9B65F-4393-4612-9918-4B6EE32BE2B5}"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1B195DE1-A215-478D-A6DE-67AAB3BAD050}" type="presOf" srcId="{8CF1AA8F-96CB-4B5E-B715-B9028B917988}" destId="{CA2997A6-1A9D-4195-A4F9-95CB281E15D5}" srcOrd="0"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C3497DEC-C149-48B3-BC23-CC9921EB14C3}" type="presOf" srcId="{A517CECA-E7F5-4281-B2DA-244FEF5320DC}" destId="{3E830754-EFA7-4138-9FA6-3C9E92E74104}" srcOrd="0"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cxnId="{EC4EA4BE-F7E1-4328-B1DB-6A0D15C7F420}"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cxnId="{EC4EA4BE-F7E1-4328-B1DB-6A0D15C7F420}"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cxnId="{83A05107-00D7-4222-B7C2-A60E72976CB4}"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cxnId="{83A05107-00D7-4222-B7C2-A60E72976CB4}"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9C1E3CB2-E8C8-49AB-965B-AFC0CD4F794D}" cxnId="{1165B027-3233-4387-BD43-758F7EC8C9C7}"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cxnId="{1165B027-3233-4387-BD43-758F7EC8C9C7}"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cxnId="{60735D4F-A4F3-476D-AE58-8AE4EDAE2412}"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cxnId="{60735D4F-A4F3-476D-AE58-8AE4EDAE2412}"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cxnId="{F099BD6E-6DE6-4DC8-8916-951CC33D3D91}"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cxnId="{F099BD6E-6DE6-4DC8-8916-951CC33D3D91}"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cxnId="{2E444A85-2D22-48A3-8A02-211B5B9A1B48}"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cxnId="{2E444A85-2D22-48A3-8A02-211B5B9A1B48}"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89BD7969-E47A-44A1-A228-64CDDE384D58}" cxnId="{DC942A3B-33E6-4C36-96EA-7BED92D7AD9D}" type="parTrans">
      <dgm:prSet/>
      <dgm:spPr/>
      <dgm:t>
        <a:bodyPr/>
        <a:lstStyle/>
        <a:p>
          <a:endParaRPr lang="zh-CN" altLang="en-US"/>
        </a:p>
      </dgm:t>
    </dgm:pt>
    <dgm:pt modelId="{CF6155F8-E999-4B3A-9320-1784222FDB2A}" cxnId="{DC942A3B-33E6-4C36-96EA-7BED92D7AD9D}" type="sibTrans">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2E444A85-2D22-48A3-8A02-211B5B9A1B48}" srcId="{7D7D28CE-69F5-49A1-B14F-3045EE4444C5}" destId="{679FA712-BCAA-459B-A818-2FEE70636A61}" srcOrd="1" destOrd="0" parTransId="{0A4C7176-71C6-4DA2-A49E-1FBD36EA537F}" sibTransId="{C008DC61-DEEE-4E2B-8DE7-4B2E6EECC852}"/>
    <dgm:cxn modelId="{63CD9407-2941-47C4-89ED-D215479544D9}" type="presOf" srcId="{679FA712-BCAA-459B-A818-2FEE70636A61}" destId="{4EADB46F-8684-4B72-97FE-D18AEB647819}" srcOrd="0" destOrd="1" presId="urn:microsoft.com/office/officeart/2005/8/layout/vList5"/>
    <dgm:cxn modelId="{F099BD6E-6DE6-4DC8-8916-951CC33D3D91}" srcId="{7D7D28CE-69F5-49A1-B14F-3045EE4444C5}" destId="{E0DB3CE6-D371-46C6-BF5C-43B59AB6EDE2}" srcOrd="0" destOrd="0" parTransId="{EF117184-0A6B-450A-9F46-59148824F74C}" sibTransId="{3ECD476C-4C81-48A0-A49D-D9F381D723F0}"/>
    <dgm:cxn modelId="{03AFA410-631A-40E5-B964-EC11BE5D8531}" type="presOf" srcId="{1B66B706-D603-46A5-9883-124C05B8E875}" destId="{D8322834-D555-4278-B09F-615875E565CE}" srcOrd="0" destOrd="2" presId="urn:microsoft.com/office/officeart/2005/8/layout/vList5"/>
    <dgm:cxn modelId="{C2EF7411-42DE-465C-8FAE-3EB55B7970F6}" type="presOf" srcId="{050A098E-265C-4391-8A02-18D41C9ACEF7}" destId="{12490A3D-6938-465D-B09D-05FD246C6E9E}" srcOrd="0" destOrd="0"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371AB66C-17E5-4EE2-947D-C610D4A3E588}" type="presOf" srcId="{F9AB813C-B06A-4F31-AE41-5FBC08019F61}" destId="{40E63CE6-BCF0-4D31-BF79-E0110AFBC97D}"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EC4EA4BE-F7E1-4328-B1DB-6A0D15C7F420}" srcId="{F9AB813C-B06A-4F31-AE41-5FBC08019F61}" destId="{050A098E-265C-4391-8A02-18D41C9ACEF7}" srcOrd="0" destOrd="0" parTransId="{A6F7A116-B107-4EA4-9066-73D7E647AB1E}" sibTransId="{1BCB1832-21C9-4CED-A453-F89D918E8026}"/>
    <dgm:cxn modelId="{60735D4F-A4F3-476D-AE58-8AE4EDAE2412}" srcId="{F9AB813C-B06A-4F31-AE41-5FBC08019F61}" destId="{7D7D28CE-69F5-49A1-B14F-3045EE4444C5}" srcOrd="1" destOrd="0" parTransId="{7BA8DCB6-F2BF-48A1-AE72-20D033A4AB32}" sibTransId="{56A15820-9812-4C8B-9CED-F317235A9064}"/>
    <dgm:cxn modelId="{83A05107-00D7-4222-B7C2-A60E72976CB4}" srcId="{050A098E-265C-4391-8A02-18D41C9ACEF7}" destId="{FEF4933F-9CB0-4FCB-8C1E-9CB99A07B49E}" srcOrd="0" destOrd="0" parTransId="{496C612B-0359-4353-8637-BF1552A99E99}" sibTransId="{E18C0578-B49C-4E15-96F8-93E15DFFC7F1}"/>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A7DDFB38-9139-4A21-A289-C3FF5A2E42B4}" type="presOf" srcId="{E0DB3CE6-D371-46C6-BF5C-43B59AB6EDE2}" destId="{4EADB46F-8684-4B72-97FE-D18AEB647819}"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cxnId="{A85E3E8F-E7E6-4ECC-A71E-7AC941D62EF2}"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cxnId="{A85E3E8F-E7E6-4ECC-A71E-7AC941D62EF2}"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cxnId="{CE89C4F3-23B2-46F4-A4AF-ACF50B7D990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cxnId="{CE89C4F3-23B2-46F4-A4AF-ACF50B7D990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cxnId="{19DC375B-E541-4B59-8382-93A56F7F35B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cxnId="{19DC375B-E541-4B59-8382-93A56F7F35B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cxnId="{9DC2B627-F44A-4C33-82E3-BC9DA9CC6DCC}"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cxnId="{9DC2B627-F44A-4C33-82E3-BC9DA9CC6DCC}"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cxnId="{C6795FE8-CFE8-4187-A5F2-78B292433606}" type="parTrans">
      <dgm:prSet/>
      <dgm:spPr/>
      <dgm:t>
        <a:bodyPr/>
        <a:lstStyle/>
        <a:p>
          <a:endParaRPr lang="zh-CN" altLang="en-US" sz="1800"/>
        </a:p>
      </dgm:t>
    </dgm:pt>
    <dgm:pt modelId="{E056649D-FFB4-45EF-845D-4988E55B5B53}" cxnId="{C6795FE8-CFE8-4187-A5F2-78B292433606}" type="sibTrans">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030BEFA5-F361-4328-951F-CB80F059289B}" type="presOf" srcId="{7DEA8A1D-B9FF-44AA-B42C-06D817B609F8}" destId="{D5B1C811-7FFB-4E90-B609-AF3320FECF06}"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A85E3E8F-E7E6-4ECC-A71E-7AC941D62EF2}" srcId="{18530140-3F55-46BC-848D-A4C14AA8BC1C}" destId="{617AE38B-731F-4729-B28F-C30C3037C6EF}" srcOrd="0" destOrd="0" parTransId="{E59DA53A-3783-4CE4-8AD5-26603DC4E19D}" sibTransId="{D4789360-920D-40CE-84C5-78110649C9AA}"/>
    <dgm:cxn modelId="{19DC375B-E541-4B59-8382-93A56F7F35BD}" srcId="{18530140-3F55-46BC-848D-A4C14AA8BC1C}" destId="{37820C6F-2839-48A4-95ED-EBDFE872E9B1}" srcOrd="1" destOrd="0" parTransId="{11E1DEE2-EAF3-490A-A502-3BB3E26556A0}" sibTransId="{573100A8-454C-4D8A-8DBD-7B32E1030A4A}"/>
    <dgm:cxn modelId="{CE89C4F3-23B2-46F4-A4AF-ACF50B7D990F}" srcId="{617AE38B-731F-4729-B28F-C30C3037C6EF}" destId="{1EC6DEAD-6406-4DFB-8DEA-CD3C17DC614D}" srcOrd="0" destOrd="0" parTransId="{482F333A-D861-4AA0-A30F-1C931619106C}" sibTransId="{2B14CB4C-25BD-4D3A-91BC-2F5637AA90E5}"/>
    <dgm:cxn modelId="{9DC2B627-F44A-4C33-82E3-BC9DA9CC6DCC}" srcId="{37820C6F-2839-48A4-95ED-EBDFE872E9B1}" destId="{7DEA8A1D-B9FF-44AA-B42C-06D817B609F8}" srcOrd="0" destOrd="0" parTransId="{CDC104ED-5DB9-424C-8439-CDDBB0142664}" sibTransId="{7F73DD2A-CC9B-4D66-A6A1-7EE41BC0E8A4}"/>
    <dgm:cxn modelId="{50E80871-61F1-42A4-AAF9-3D6FE3D44A24}" type="presOf" srcId="{37820C6F-2839-48A4-95ED-EBDFE872E9B1}" destId="{95E674E6-30C0-4846-A33C-8435093FF952}" srcOrd="0" destOrd="0" presId="urn:microsoft.com/office/officeart/2005/8/layout/hList1"/>
    <dgm:cxn modelId="{2F4A38EE-B43C-4181-A31E-13C6B403FBA7}" type="presOf" srcId="{300B28D7-2FDD-447A-8655-1C4703F07E1D}" destId="{DD1A8C17-AB8B-4CDA-9C06-E3F6B80DFAB1}" srcOrd="0" destOrd="1" presId="urn:microsoft.com/office/officeart/2005/8/layout/hList1"/>
    <dgm:cxn modelId="{C3B2B8A9-83E4-4B90-9B8C-86EE34AD3CCF}" type="presOf" srcId="{617AE38B-731F-4729-B28F-C30C3037C6EF}" destId="{6E98D618-F8FC-4C90-851C-0B5A61F1FAD0}" srcOrd="0" destOrd="0" presId="urn:microsoft.com/office/officeart/2005/8/layout/hList1"/>
    <dgm:cxn modelId="{A20F5820-6458-4E01-B0AE-D4E8325AC9BD}" type="presOf" srcId="{1EC6DEAD-6406-4DFB-8DEA-CD3C17DC614D}" destId="{DD1A8C17-AB8B-4CDA-9C06-E3F6B80DFAB1}"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cxnId="{56CC0E7C-D98A-4C46-81A3-3B1F60601F3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cxnId="{56CC0E7C-D98A-4C46-81A3-3B1F60601F3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cxnId="{FDAAE633-85C8-42F8-B4AA-4B51C3A57B3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cxnId="{FDAAE633-85C8-42F8-B4AA-4B51C3A57B3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cxnId="{12D5EFDF-084C-4857-A4BE-12B60B2E2A9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cxnId="{12D5EFDF-084C-4857-A4BE-12B60B2E2A9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cxnId="{BF7B8AEA-CFF9-4BFA-A92B-C9AA4345FE4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cxnId="{BF7B8AEA-CFF9-4BFA-A92B-C9AA4345FE4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cxnId="{5DC1683A-A3BA-477F-922D-A91C5AAC3E85}"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cxnId="{5DC1683A-A3BA-477F-922D-A91C5AAC3E85}"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cxnId="{C8E4366A-7323-4BAE-BF0B-D491A4B1C63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cxnId="{C8E4366A-7323-4BAE-BF0B-D491A4B1C63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52D28FAE-D183-4D72-9F19-1814CFCBB661}" type="presOf" srcId="{05D41365-1355-4DAD-B4F1-FB33A078461A}" destId="{737B4ED7-5247-4B99-B038-972624275F7F}"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BA2E6409-3E4A-424E-BB60-F086F21B6F67}" type="presOf" srcId="{3EC4611C-A3C3-451C-AE74-8846F1901302}" destId="{30C810D8-43FD-41C8-A342-08B348498E1F}"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7B427E83-BD3E-48A8-951F-C804AF59934D}" type="presOf" srcId="{32415517-2817-485B-84FB-EEB772F05388}" destId="{95ED7348-6155-4B72-B2AA-9F71065BC8B5}" srcOrd="0" destOrd="0" presId="urn:microsoft.com/office/officeart/2008/layout/AlternatingHexagons"/>
    <dgm:cxn modelId="{C8E4366A-7323-4BAE-BF0B-D491A4B1C631}" srcId="{C40893AA-1044-4C1A-AFE8-154BD0AD6229}" destId="{32415517-2817-485B-84FB-EEB772F05388}" srcOrd="0" destOrd="0" parTransId="{9389711E-63B1-48BC-8B0D-E77AD36B0F70}" sibTransId="{8B057A99-57DA-4C5E-AFDE-4E731CDF706D}"/>
    <dgm:cxn modelId="{BF7B8AEA-CFF9-4BFA-A92B-C9AA4345FE48}" srcId="{D199F25F-9525-43C5-955C-BB6FEFFBA60E}" destId="{3EC4611C-A3C3-451C-AE74-8846F1901302}" srcOrd="0" destOrd="0" parTransId="{68F328E8-C43C-478E-B670-0B24656D9E35}" sibTransId="{2E561528-8DA9-408B-83C6-171ECD06B86B}"/>
    <dgm:cxn modelId="{7BC92210-9AB6-43C0-90C4-DF11243359CB}" type="presOf" srcId="{135FF3CF-44DC-43E7-AC27-8E824204EC36}" destId="{044216E9-137E-4B54-AB85-D985D58783B6}" srcOrd="0" destOrd="0" presId="urn:microsoft.com/office/officeart/2008/layout/AlternatingHexagons"/>
    <dgm:cxn modelId="{5857F84F-9800-49D5-B361-DA81A0D7F1EB}" type="presOf" srcId="{2E4C2D13-B647-4CF6-B1F7-03AB183A1123}" destId="{2E871E28-410D-4C73-B809-46EEEE1B5408}"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smtClean="0">
              <a:latin typeface="微软雅黑" panose="020B0503020204020204" pitchFamily="34" charset="-122"/>
              <a:ea typeface="微软雅黑" panose="020B0503020204020204" pitchFamily="34" charset="-122"/>
            </a:rPr>
            <a:t>灵活性好。</a:t>
          </a:r>
        </a:p>
        <a:p>
          <a:pPr>
            <a:spcAft>
              <a:spcPts val="0"/>
            </a:spcAft>
          </a:pPr>
          <a:r>
            <a:rPr lang="zh-CN" altLang="en-US" sz="1600" b="1" dirty="0" smtClean="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smtClean="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smtClean="0">
              <a:latin typeface="微软雅黑" panose="020B0503020204020204" pitchFamily="34" charset="-122"/>
              <a:ea typeface="微软雅黑" panose="020B0503020204020204" pitchFamily="34" charset="-122"/>
            </a:rPr>
            <a:t>能促进标准化工作。</a:t>
          </a:r>
        </a:p>
      </dgm:t>
    </dgm:pt>
    <dgm:pt modelId="{4A6FE152-9E61-4CEC-9BC4-79E3A424C0D2}" cxnId="{BFA2CA4B-6F60-4BAC-85D0-D17D13261D45}"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cxnId="{BFA2CA4B-6F60-4BAC-85D0-D17D13261D45}"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smtClean="0">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latin typeface="微软雅黑" panose="020B0503020204020204" pitchFamily="34" charset="-122"/>
            <a:ea typeface="微软雅黑" panose="020B0503020204020204" pitchFamily="34" charset="-122"/>
          </a:endParaRPr>
        </a:p>
      </dgm:t>
    </dgm:pt>
    <dgm:pt modelId="{75873D7D-8229-4A50-B8B3-9C809F5F9F2A}" cxnId="{52A72C25-C9F8-4E42-AFAE-C29F4D9B153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cxnId="{52A72C25-C9F8-4E42-AFAE-C29F4D9B153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t>
        <a:bodyPr/>
        <a:lstStyle/>
        <a:p>
          <a:endParaRPr lang="zh-CN" altLang="en-US"/>
        </a:p>
      </dgm:t>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0" custLinFactNeighborX="-19358" custLinFactNeighborY="-2168">
        <dgm:presLayoutVars>
          <dgm:chMax val="0"/>
          <dgm:chPref val="0"/>
          <dgm:bulletEnabled val="1"/>
        </dgm:presLayoutVars>
      </dgm:prSet>
      <dgm:spPr/>
      <dgm:t>
        <a:bodyPr/>
        <a:lstStyle/>
        <a:p>
          <a:endParaRPr lang="zh-CN" altLang="en-US"/>
        </a:p>
      </dgm:t>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t>
        <a:bodyPr/>
        <a:lstStyle/>
        <a:p>
          <a:endParaRPr lang="zh-CN" altLang="en-US"/>
        </a:p>
      </dgm:t>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7" custLinFactNeighborX="100000" custLinFactNeighborY="-7605"/>
      <dgm:spPr>
        <a:solidFill>
          <a:srgbClr val="000099"/>
        </a:solidFill>
        <a:ln>
          <a:noFill/>
        </a:ln>
      </dgm:spPr>
      <dgm:t>
        <a:bodyPr/>
        <a:lstStyle/>
        <a:p>
          <a:endParaRPr lang="zh-CN" altLang="en-US"/>
        </a:p>
      </dgm:t>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7AAB9144-4A68-495A-8801-2CD716BEDFA8}" type="presOf" srcId="{85D5085E-9A19-4AAD-9799-233066D76354}" destId="{FB7A98D8-A946-4532-B8CF-383D1065D29C}" srcOrd="0" destOrd="0" presId="urn:microsoft.com/office/officeart/2009/3/layout/PlusandMinus"/>
    <dgm:cxn modelId="{5AC6E06F-A631-472E-AFA9-C30A23DB299C}" type="presOf" srcId="{523B5A40-6C88-4E7B-8370-BC3BAD908198}" destId="{9F411F94-BA29-40FB-AB99-7CD7DB1CFA05}"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64736" cy="2720844"/>
        <a:chOff x="0" y="0"/>
        <a:chExt cx="8464736" cy="2720844"/>
      </a:xfrm>
    </dsp:grpSpPr>
    <dsp:sp modelId="{C300B65F-B770-4533-9743-A8EABAF11F51}">
      <dsp:nvSpPr>
        <dsp:cNvPr id="4" name="同侧圆角矩形 3"/>
        <dsp:cNvSpPr/>
      </dsp:nvSpPr>
      <dsp:spPr bwMode="white">
        <a:xfrm rot="5400000">
          <a:off x="4781467" y="-2045095"/>
          <a:ext cx="1061793" cy="5417431"/>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游戏，视频，社交，电子邮件，购物，网店，</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网银，无现金支付，数字钱包，数字货币，</a:t>
          </a:r>
          <a:r>
            <a:rPr lang="en-US" altLang="en-US"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2045095"/>
        <a:ext cx="1061793" cy="5417431"/>
      </dsp:txXfrm>
    </dsp:sp>
    <dsp:sp modelId="{A8F7779F-E35A-4E50-A04D-CB1AA6356A21}">
      <dsp:nvSpPr>
        <dsp:cNvPr id="3" name="圆角矩形 2"/>
        <dsp:cNvSpPr/>
      </dsp:nvSpPr>
      <dsp:spPr bwMode="white">
        <a:xfrm>
          <a:off x="454059" y="0"/>
          <a:ext cx="2159991" cy="1327241"/>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sp:txBody>
      <dsp:txXfrm>
        <a:off x="454059" y="0"/>
        <a:ext cx="2159991" cy="1327241"/>
      </dsp:txXfrm>
    </dsp:sp>
    <dsp:sp modelId="{6AEF0EF9-F4C4-41ED-9DA7-A897E4EBD001}">
      <dsp:nvSpPr>
        <dsp:cNvPr id="6" name="同侧圆角矩形 5"/>
        <dsp:cNvSpPr/>
      </dsp:nvSpPr>
      <dsp:spPr bwMode="white">
        <a:xfrm rot="5400000">
          <a:off x="4781467" y="-651492"/>
          <a:ext cx="1061793" cy="5417431"/>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互连结构，交换技术，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en-US" altLang="zh-CN" sz="1800" b="1" dirty="0" smtClean="0">
              <a:solidFill>
                <a:schemeClr val="dk1"/>
              </a:solidFill>
              <a:latin typeface="微软雅黑" panose="020B0503020204020204" pitchFamily="34" charset="-122"/>
              <a:ea typeface="微软雅黑" panose="020B0503020204020204" pitchFamily="34" charset="-122"/>
            </a:rPr>
            <a:t>TCP/IP </a:t>
          </a:r>
          <a:r>
            <a:rPr lang="zh-CN" altLang="en-US" sz="1800" b="1" dirty="0" smtClean="0">
              <a:solidFill>
                <a:schemeClr val="dk1"/>
              </a:solidFill>
              <a:latin typeface="微软雅黑" panose="020B0503020204020204" pitchFamily="34" charset="-122"/>
              <a:ea typeface="微软雅黑" panose="020B0503020204020204" pitchFamily="34" charset="-122"/>
            </a:rPr>
            <a:t>体系结构与协议，</a:t>
          </a:r>
          <a:r>
            <a:rPr lang="en-US" altLang="zh-CN"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651492"/>
        <a:ext cx="1061793" cy="5417431"/>
      </dsp:txXfrm>
    </dsp:sp>
    <dsp:sp modelId="{46CFA115-E89F-48DD-8ECE-95299141CF01}">
      <dsp:nvSpPr>
        <dsp:cNvPr id="5" name="圆角矩形 4"/>
        <dsp:cNvSpPr/>
      </dsp:nvSpPr>
      <dsp:spPr bwMode="white">
        <a:xfrm>
          <a:off x="443657" y="1393603"/>
          <a:ext cx="2159991" cy="1327241"/>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sp:txBody>
      <dsp:txXfrm>
        <a:off x="443657" y="1393603"/>
        <a:ext cx="2159991" cy="1327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63885" cy="2699658"/>
        <a:chOff x="0" y="0"/>
        <a:chExt cx="4963885" cy="2699658"/>
      </a:xfrm>
    </dsp:grpSpPr>
    <dsp:sp modelId="{41591867-A15A-4C01-989E-2D8E71AD280E}">
      <dsp:nvSpPr>
        <dsp:cNvPr id="3" name="圆角矩形 2"/>
        <dsp:cNvSpPr/>
      </dsp:nvSpPr>
      <dsp:spPr bwMode="white">
        <a:xfrm>
          <a:off x="0" y="9189"/>
          <a:ext cx="4963885" cy="711360"/>
        </a:xfrm>
        <a:prstGeom prst="roundRect">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sp:txBody>
      <dsp:txXfrm>
        <a:off x="0" y="9189"/>
        <a:ext cx="4963885" cy="711360"/>
      </dsp:txXfrm>
    </dsp:sp>
    <dsp:sp modelId="{0CB64F91-1AC8-4F08-AB65-6A4FEE705282}">
      <dsp:nvSpPr>
        <dsp:cNvPr id="4" name="矩形 3"/>
        <dsp:cNvSpPr/>
      </dsp:nvSpPr>
      <dsp:spPr bwMode="white">
        <a:xfrm>
          <a:off x="0" y="72054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但并没有得到市场的认可。</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720549"/>
        <a:ext cx="4963885" cy="629280"/>
      </dsp:txXfrm>
    </dsp:sp>
    <dsp:sp modelId="{533E5313-0390-4A3E-9304-2F63C7C13FAF}">
      <dsp:nvSpPr>
        <dsp:cNvPr id="5" name="圆角矩形 4"/>
        <dsp:cNvSpPr/>
      </dsp:nvSpPr>
      <dsp:spPr bwMode="white">
        <a:xfrm>
          <a:off x="0" y="1349829"/>
          <a:ext cx="4963885" cy="711360"/>
        </a:xfrm>
        <a:prstGeom prst="roundRect">
          <a:avLst/>
        </a:prstGeom>
        <a:sp3d prstMaterial="dkEdge">
          <a:bevelT w="8200" h="38100"/>
        </a:sp3d>
      </dsp:spPr>
      <dsp:style>
        <a:lnRef idx="0">
          <a:schemeClr val="lt1"/>
        </a:lnRef>
        <a:fillRef idx="2">
          <a:schemeClr val="accent4">
            <a:hueOff val="-4500000"/>
            <a:satOff val="26667"/>
            <a:lumOff val="2353"/>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sp:txBody>
      <dsp:txXfrm>
        <a:off x="0" y="1349829"/>
        <a:ext cx="4963885" cy="711360"/>
      </dsp:txXfrm>
    </dsp:sp>
    <dsp:sp modelId="{D4FB4936-BF1D-4807-8D25-E8B1D64E8CFA}">
      <dsp:nvSpPr>
        <dsp:cNvPr id="6" name="矩形 5"/>
        <dsp:cNvSpPr/>
      </dsp:nvSpPr>
      <dsp:spPr bwMode="white">
        <a:xfrm>
          <a:off x="0" y="206118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获得了最广泛的应用。</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33577" cy="1780673"/>
        <a:chOff x="0" y="0"/>
        <a:chExt cx="6133577" cy="1780673"/>
      </a:xfrm>
    </dsp:grpSpPr>
    <dsp:sp modelId="{2F355ABF-AFD4-4429-AC0C-B179A1BF75DA}">
      <dsp:nvSpPr>
        <dsp:cNvPr id="5" name="矩形 4"/>
        <dsp:cNvSpPr/>
      </dsp:nvSpPr>
      <dsp:spPr bwMode="white">
        <a:xfrm>
          <a:off x="0" y="332337"/>
          <a:ext cx="6133577" cy="504000"/>
        </a:xfrm>
        <a:prstGeom prst="rect">
          <a:avLst/>
        </a:prstGeom>
      </dsp:spPr>
      <dsp:style>
        <a:lnRef idx="2">
          <a:schemeClr val="accent5">
            <a:hueOff val="0"/>
            <a:satOff val="0"/>
            <a:lumOff val="0"/>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332337"/>
        <a:ext cx="6133577" cy="504000"/>
      </dsp:txXfrm>
    </dsp:sp>
    <dsp:sp modelId="{41788D26-F979-4FB7-8A96-4711D82825B8}">
      <dsp:nvSpPr>
        <dsp:cNvPr id="4" name="圆角矩形 3"/>
        <dsp:cNvSpPr/>
      </dsp:nvSpPr>
      <dsp:spPr bwMode="white">
        <a:xfrm>
          <a:off x="306679" y="37136"/>
          <a:ext cx="4293504" cy="59040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306679" y="37136"/>
        <a:ext cx="4293504" cy="590400"/>
      </dsp:txXfrm>
    </dsp:sp>
    <dsp:sp modelId="{3072F165-7A76-46AC-BCC0-0FC97CA5F9F5}">
      <dsp:nvSpPr>
        <dsp:cNvPr id="8" name="矩形 7"/>
        <dsp:cNvSpPr/>
      </dsp:nvSpPr>
      <dsp:spPr bwMode="white">
        <a:xfrm>
          <a:off x="0" y="1239537"/>
          <a:ext cx="6133577" cy="504000"/>
        </a:xfrm>
        <a:prstGeom prst="rect">
          <a:avLst/>
        </a:prstGeom>
      </dsp:spPr>
      <dsp:style>
        <a:lnRef idx="2">
          <a:schemeClr val="accent5">
            <a:hueOff val="-9900000"/>
            <a:satOff val="40000"/>
            <a:lumOff val="8627"/>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1239537"/>
        <a:ext cx="6133577" cy="504000"/>
      </dsp:txXfrm>
    </dsp:sp>
    <dsp:sp modelId="{F367B3BE-A2DF-4CEA-8C18-99C09218A893}">
      <dsp:nvSpPr>
        <dsp:cNvPr id="7" name="圆角矩形 6"/>
        <dsp:cNvSpPr/>
      </dsp:nvSpPr>
      <dsp:spPr bwMode="white">
        <a:xfrm>
          <a:off x="306679" y="944337"/>
          <a:ext cx="4293504" cy="590400"/>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sp:txBody>
      <dsp:txXfrm>
        <a:off x="306679" y="944337"/>
        <a:ext cx="4293504" cy="590400"/>
      </dsp:txXfrm>
    </dsp:sp>
    <dsp:sp modelId="{77F3D1F0-EBBB-48B7-B04C-56372B956B6C}">
      <dsp:nvSpPr>
        <dsp:cNvPr id="3" name="矩形 2" hidden="1"/>
        <dsp:cNvSpPr/>
      </dsp:nvSpPr>
      <dsp:spPr>
        <a:xfrm>
          <a:off x="0" y="37136"/>
          <a:ext cx="306679" cy="590400"/>
        </a:xfrm>
        <a:prstGeom prst="rect">
          <a:avLst/>
        </a:prstGeom>
      </dsp:spPr>
      <dsp:txXfrm>
        <a:off x="0" y="37136"/>
        <a:ext cx="306679" cy="590400"/>
      </dsp:txXfrm>
    </dsp:sp>
    <dsp:sp modelId="{C238DCB9-6EBC-413B-9D6D-EC93B6F5DDFF}">
      <dsp:nvSpPr>
        <dsp:cNvPr id="6" name="矩形 5" hidden="1"/>
        <dsp:cNvSpPr/>
      </dsp:nvSpPr>
      <dsp:spPr>
        <a:xfrm>
          <a:off x="0" y="944337"/>
          <a:ext cx="306679" cy="590400"/>
        </a:xfrm>
        <a:prstGeom prst="rect">
          <a:avLst/>
        </a:prstGeom>
      </dsp:spPr>
      <dsp:txXfrm>
        <a:off x="0" y="944337"/>
        <a:ext cx="306679" cy="5904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58381" cy="2784755"/>
        <a:chOff x="0" y="0"/>
        <a:chExt cx="7958381" cy="2784755"/>
      </a:xfrm>
    </dsp:grpSpPr>
    <dsp:sp modelId="{880F44A1-54FE-446F-9390-56E51903722C}">
      <dsp:nvSpPr>
        <dsp:cNvPr id="3" name="圆角矩形 2"/>
        <dsp:cNvSpPr/>
      </dsp:nvSpPr>
      <dsp:spPr bwMode="white">
        <a:xfrm>
          <a:off x="166583" y="0"/>
          <a:ext cx="994685" cy="497343"/>
        </a:xfrm>
        <a:prstGeom prst="roundRect">
          <a:avLst>
            <a:gd name="adj" fmla="val 10000"/>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sp:txBody>
      <dsp:txXfrm>
        <a:off x="166583" y="0"/>
        <a:ext cx="994685" cy="497343"/>
      </dsp:txXfrm>
    </dsp:sp>
    <dsp:sp modelId="{5F5FD024-96B9-4927-9522-4793C366CCDF}">
      <dsp:nvSpPr>
        <dsp:cNvPr id="5" name="任意多边形 4"/>
        <dsp:cNvSpPr/>
      </dsp:nvSpPr>
      <dsp:spPr bwMode="white">
        <a:xfrm>
          <a:off x="266051" y="497343"/>
          <a:ext cx="193052" cy="448891"/>
        </a:xfrm>
        <a:custGeom>
          <a:avLst/>
          <a:gdLst/>
          <a:ahLst/>
          <a:cxnLst/>
          <a:pathLst>
            <a:path w="304" h="707">
              <a:moveTo>
                <a:pt x="0" y="0"/>
              </a:moveTo>
              <a:lnTo>
                <a:pt x="0" y="707"/>
              </a:lnTo>
              <a:lnTo>
                <a:pt x="304" y="707"/>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448891"/>
      </dsp:txXfrm>
    </dsp:sp>
    <dsp:sp modelId="{8271D559-F991-45A8-861F-E02D43E73A7A}">
      <dsp:nvSpPr>
        <dsp:cNvPr id="6" name="圆角矩形 5"/>
        <dsp:cNvSpPr/>
      </dsp:nvSpPr>
      <dsp:spPr bwMode="white">
        <a:xfrm>
          <a:off x="459104" y="593588"/>
          <a:ext cx="3008373" cy="705291"/>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其实现保证了能够向上一层提供服务。</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593588"/>
        <a:ext cx="3008373" cy="705291"/>
      </dsp:txXfrm>
    </dsp:sp>
    <dsp:sp modelId="{D504C716-6CF6-4108-8639-E75778C37519}">
      <dsp:nvSpPr>
        <dsp:cNvPr id="7" name="任意多边形 6"/>
        <dsp:cNvSpPr/>
      </dsp:nvSpPr>
      <dsp:spPr bwMode="white">
        <a:xfrm>
          <a:off x="266051" y="497343"/>
          <a:ext cx="193052" cy="1309015"/>
        </a:xfrm>
        <a:custGeom>
          <a:avLst/>
          <a:gdLst/>
          <a:ahLst/>
          <a:cxnLst/>
          <a:pathLst>
            <a:path w="304" h="2061">
              <a:moveTo>
                <a:pt x="0" y="0"/>
              </a:moveTo>
              <a:lnTo>
                <a:pt x="0" y="2061"/>
              </a:lnTo>
              <a:lnTo>
                <a:pt x="304" y="2061"/>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1309015"/>
      </dsp:txXfrm>
    </dsp:sp>
    <dsp:sp modelId="{B24467C9-0F5C-4007-8028-B7B163F30ADF}">
      <dsp:nvSpPr>
        <dsp:cNvPr id="8" name="圆角矩形 7"/>
        <dsp:cNvSpPr/>
      </dsp:nvSpPr>
      <dsp:spPr bwMode="white">
        <a:xfrm>
          <a:off x="459104" y="1451305"/>
          <a:ext cx="3008373" cy="710106"/>
        </a:xfrm>
        <a:prstGeom prst="roundRect">
          <a:avLst>
            <a:gd name="adj" fmla="val 10000"/>
          </a:avLst>
        </a:prstGeom>
      </dsp:spPr>
      <dsp:style>
        <a:lnRef idx="1">
          <a:schemeClr val="accent3"/>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对上面的服务用户是透明的。 </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1451305"/>
        <a:ext cx="3008373" cy="710106"/>
      </dsp:txXfrm>
    </dsp:sp>
    <dsp:sp modelId="{9164C2E8-A8A5-4BDA-B5B7-3599D5C7C4A2}">
      <dsp:nvSpPr>
        <dsp:cNvPr id="9" name="任意多边形 8"/>
        <dsp:cNvSpPr/>
      </dsp:nvSpPr>
      <dsp:spPr bwMode="white">
        <a:xfrm>
          <a:off x="266051" y="497343"/>
          <a:ext cx="193052" cy="2037075"/>
        </a:xfrm>
        <a:custGeom>
          <a:avLst/>
          <a:gdLst/>
          <a:ahLst/>
          <a:cxnLst/>
          <a:pathLst>
            <a:path w="304" h="3208">
              <a:moveTo>
                <a:pt x="0" y="0"/>
              </a:moveTo>
              <a:lnTo>
                <a:pt x="0" y="3208"/>
              </a:lnTo>
              <a:lnTo>
                <a:pt x="304" y="3208"/>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2037075"/>
      </dsp:txXfrm>
    </dsp:sp>
    <dsp:sp modelId="{08A735DB-4E1F-4605-8178-66A449AC1BB2}">
      <dsp:nvSpPr>
        <dsp:cNvPr id="10" name="圆角矩形 9"/>
        <dsp:cNvSpPr/>
      </dsp:nvSpPr>
      <dsp:spPr bwMode="white">
        <a:xfrm>
          <a:off x="459104" y="2285746"/>
          <a:ext cx="3008373" cy="497343"/>
        </a:xfrm>
        <a:prstGeom prst="roundRect">
          <a:avLst>
            <a:gd name="adj" fmla="val 10000"/>
          </a:avLst>
        </a:prstGeom>
      </dsp:spPr>
      <dsp:style>
        <a:lnRef idx="1">
          <a:schemeClr val="accent4"/>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是“水平的”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2285746"/>
        <a:ext cx="3008373" cy="497343"/>
      </dsp:txXfrm>
    </dsp:sp>
    <dsp:sp modelId="{CF6D9EBE-6D4F-45DB-B63C-66E318350665}">
      <dsp:nvSpPr>
        <dsp:cNvPr id="11" name="圆角矩形 10"/>
        <dsp:cNvSpPr/>
      </dsp:nvSpPr>
      <dsp:spPr bwMode="white">
        <a:xfrm>
          <a:off x="4003509" y="0"/>
          <a:ext cx="994685" cy="497343"/>
        </a:xfrm>
        <a:prstGeom prst="roundRect">
          <a:avLst>
            <a:gd name="adj" fmla="val 10000"/>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sp:txBody>
      <dsp:txXfrm>
        <a:off x="4003509" y="0"/>
        <a:ext cx="994685" cy="497343"/>
      </dsp:txXfrm>
    </dsp:sp>
    <dsp:sp modelId="{D73DB642-839F-46E4-BEFB-357122DA8B2A}">
      <dsp:nvSpPr>
        <dsp:cNvPr id="13" name="任意多边形 12"/>
        <dsp:cNvSpPr/>
      </dsp:nvSpPr>
      <dsp:spPr bwMode="white">
        <a:xfrm>
          <a:off x="4102977" y="497343"/>
          <a:ext cx="192969" cy="477814"/>
        </a:xfrm>
        <a:custGeom>
          <a:avLst/>
          <a:gdLst/>
          <a:ahLst/>
          <a:cxnLst/>
          <a:pathLst>
            <a:path w="304" h="752">
              <a:moveTo>
                <a:pt x="0" y="0"/>
              </a:moveTo>
              <a:lnTo>
                <a:pt x="0" y="752"/>
              </a:lnTo>
              <a:lnTo>
                <a:pt x="304" y="752"/>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477814"/>
      </dsp:txXfrm>
    </dsp:sp>
    <dsp:sp modelId="{366E8205-074B-465F-84D3-7E9C2A4B087A}">
      <dsp:nvSpPr>
        <dsp:cNvPr id="14" name="圆角矩形 13"/>
        <dsp:cNvSpPr/>
      </dsp:nvSpPr>
      <dsp:spPr bwMode="white">
        <a:xfrm>
          <a:off x="4295946" y="621678"/>
          <a:ext cx="3009471" cy="706957"/>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上层使用服务原语获得下层所提供的服务。</a:t>
          </a:r>
          <a:endParaRPr>
            <a:solidFill>
              <a:schemeClr val="dk1"/>
            </a:solidFill>
          </a:endParaRPr>
        </a:p>
      </dsp:txBody>
      <dsp:txXfrm>
        <a:off x="4295946" y="621678"/>
        <a:ext cx="3009471" cy="706957"/>
      </dsp:txXfrm>
    </dsp:sp>
    <dsp:sp modelId="{C7786CBF-29A7-4F46-ACE1-BFAF2ED2906F}">
      <dsp:nvSpPr>
        <dsp:cNvPr id="15" name="任意多边形 14"/>
        <dsp:cNvSpPr/>
      </dsp:nvSpPr>
      <dsp:spPr bwMode="white">
        <a:xfrm>
          <a:off x="4102977" y="497343"/>
          <a:ext cx="192969" cy="1310682"/>
        </a:xfrm>
        <a:custGeom>
          <a:avLst/>
          <a:gdLst/>
          <a:ahLst/>
          <a:cxnLst/>
          <a:pathLst>
            <a:path w="304" h="2064">
              <a:moveTo>
                <a:pt x="0" y="0"/>
              </a:moveTo>
              <a:lnTo>
                <a:pt x="0" y="2064"/>
              </a:lnTo>
              <a:lnTo>
                <a:pt x="304" y="2064"/>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1310682"/>
      </dsp:txXfrm>
    </dsp:sp>
    <dsp:sp modelId="{D4FAB220-39C0-4BB8-B879-AEB1A16B7CDC}">
      <dsp:nvSpPr>
        <dsp:cNvPr id="16" name="圆角矩形 15"/>
        <dsp:cNvSpPr/>
      </dsp:nvSpPr>
      <dsp:spPr bwMode="white">
        <a:xfrm>
          <a:off x="4295946" y="1452971"/>
          <a:ext cx="3009471" cy="710106"/>
        </a:xfrm>
        <a:prstGeom prst="roundRect">
          <a:avLst>
            <a:gd name="adj" fmla="val 10000"/>
          </a:avLst>
        </a:prstGeom>
      </dsp:spPr>
      <dsp:style>
        <a:lnRef idx="1">
          <a:schemeClr val="accent6"/>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295946" y="1452971"/>
        <a:ext cx="3009471" cy="710106"/>
      </dsp:txXfrm>
    </dsp:sp>
    <dsp:sp modelId="{55CE1C91-58A7-4FD4-86EE-26622EF07DF3}">
      <dsp:nvSpPr>
        <dsp:cNvPr id="17" name="任意多边形 16"/>
        <dsp:cNvSpPr/>
      </dsp:nvSpPr>
      <dsp:spPr bwMode="white">
        <a:xfrm>
          <a:off x="4102977" y="497343"/>
          <a:ext cx="208263" cy="2038741"/>
        </a:xfrm>
        <a:custGeom>
          <a:avLst/>
          <a:gdLst/>
          <a:ahLst/>
          <a:cxnLst/>
          <a:pathLst>
            <a:path w="328" h="3211">
              <a:moveTo>
                <a:pt x="0" y="0"/>
              </a:moveTo>
              <a:lnTo>
                <a:pt x="0" y="3211"/>
              </a:lnTo>
              <a:lnTo>
                <a:pt x="328" y="3211"/>
              </a:lnTo>
            </a:path>
          </a:pathLst>
        </a:custGeom>
      </dsp:spPr>
      <dsp:style>
        <a:lnRef idx="2">
          <a:schemeClr val="accent2"/>
        </a:lnRef>
        <a:fillRef idx="0">
          <a:schemeClr val="accent3">
            <a:tint val="90000"/>
          </a:schemeClr>
        </a:fillRef>
        <a:effectRef idx="0">
          <a:scrgbClr r="0" g="0" b="0"/>
        </a:effectRef>
        <a:fontRef idx="minor"/>
      </dsp:style>
      <dsp:txXfrm>
        <a:off x="4102977" y="497343"/>
        <a:ext cx="208263" cy="2038741"/>
      </dsp:txXfrm>
    </dsp:sp>
    <dsp:sp modelId="{2747B9FB-319E-4006-A500-0E79D539374F}">
      <dsp:nvSpPr>
        <dsp:cNvPr id="18" name="圆角矩形 17"/>
        <dsp:cNvSpPr/>
      </dsp:nvSpPr>
      <dsp:spPr bwMode="white">
        <a:xfrm>
          <a:off x="4311240" y="2287412"/>
          <a:ext cx="3009471" cy="497343"/>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是“垂直的”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311240" y="2287412"/>
        <a:ext cx="3009471" cy="497343"/>
      </dsp:txXfrm>
    </dsp:sp>
    <dsp:sp modelId="{804607B6-F4FB-4B08-9326-1AA34A273A5D}">
      <dsp:nvSpPr>
        <dsp:cNvPr id="4" name="圆角矩形 3" hidden="1"/>
        <dsp:cNvSpPr/>
      </dsp:nvSpPr>
      <dsp:spPr>
        <a:xfrm>
          <a:off x="166583" y="0"/>
          <a:ext cx="198937" cy="497343"/>
        </a:xfrm>
        <a:prstGeom prst="roundRect">
          <a:avLst>
            <a:gd name="adj" fmla="val 10000"/>
          </a:avLst>
        </a:prstGeom>
      </dsp:spPr>
      <dsp:txXfrm>
        <a:off x="166583" y="0"/>
        <a:ext cx="198937" cy="497343"/>
      </dsp:txXfrm>
    </dsp:sp>
    <dsp:sp modelId="{FFFA6021-95BD-4804-A726-42B6E8065B83}">
      <dsp:nvSpPr>
        <dsp:cNvPr id="12" name="圆角矩形 11" hidden="1"/>
        <dsp:cNvSpPr/>
      </dsp:nvSpPr>
      <dsp:spPr>
        <a:xfrm>
          <a:off x="4003509" y="0"/>
          <a:ext cx="198937" cy="497343"/>
        </a:xfrm>
        <a:prstGeom prst="roundRect">
          <a:avLst>
            <a:gd name="adj" fmla="val 10000"/>
          </a:avLst>
        </a:prstGeom>
      </dsp:spPr>
      <dsp:txXfrm>
        <a:off x="4003509" y="0"/>
        <a:ext cx="198937" cy="497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40138" cy="2845874"/>
        <a:chOff x="0" y="0"/>
        <a:chExt cx="6540138" cy="2845874"/>
      </a:xfrm>
    </dsp:grpSpPr>
    <dsp:sp modelId="{0A0E1915-9D9D-42CA-B042-4CD43E01EB46}">
      <dsp:nvSpPr>
        <dsp:cNvPr id="3" name="矩形 2"/>
        <dsp:cNvSpPr/>
      </dsp:nvSpPr>
      <dsp:spPr bwMode="white">
        <a:xfrm>
          <a:off x="0" y="0"/>
          <a:ext cx="3056139" cy="720194"/>
        </a:xfrm>
        <a:prstGeom prst="rect">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sp:txBody>
      <dsp:txXfrm>
        <a:off x="0" y="0"/>
        <a:ext cx="3056139" cy="720194"/>
      </dsp:txXfrm>
    </dsp:sp>
    <dsp:sp modelId="{95E3CB40-70C8-4251-9371-65AB16983D1B}">
      <dsp:nvSpPr>
        <dsp:cNvPr id="4" name="矩形 3"/>
        <dsp:cNvSpPr/>
      </dsp:nvSpPr>
      <dsp:spPr bwMode="white">
        <a:xfrm>
          <a:off x="0" y="798459"/>
          <a:ext cx="3056139" cy="2047415"/>
        </a:xfrm>
        <a:prstGeom prst="rect">
          <a:avLst/>
        </a:prstGeom>
      </dsp:spPr>
      <dsp:style>
        <a:lnRef idx="2">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使上网用户之间可以非常便捷、非常经济地交换各种信息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好像这些用户终端都彼此直接连通一样。</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98459"/>
        <a:ext cx="3056139" cy="2047415"/>
      </dsp:txXfrm>
    </dsp:sp>
    <dsp:sp modelId="{40C4515B-BD55-4381-85FB-4FE091B3440E}">
      <dsp:nvSpPr>
        <dsp:cNvPr id="5" name="矩形 4"/>
        <dsp:cNvSpPr/>
      </dsp:nvSpPr>
      <dsp:spPr bwMode="white">
        <a:xfrm>
          <a:off x="3483999" y="0"/>
          <a:ext cx="3056139" cy="720194"/>
        </a:xfrm>
        <a:prstGeom prst="rect">
          <a:avLst/>
        </a:prstGeom>
      </dsp:spPr>
      <dsp:style>
        <a:lnRef idx="2">
          <a:schemeClr val="accent2">
            <a:hueOff val="4680000"/>
            <a:satOff val="-5881"/>
            <a:lumOff val="1176"/>
            <a:alpha val="100000"/>
          </a:schemeClr>
        </a:lnRef>
        <a:fillRef idx="1">
          <a:schemeClr val="accent2">
            <a:hueOff val="4680000"/>
            <a:satOff val="-5881"/>
            <a:lumOff val="1176"/>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sp:txBody>
      <dsp:txXfrm>
        <a:off x="3483999" y="0"/>
        <a:ext cx="3056139" cy="720194"/>
      </dsp:txXfrm>
    </dsp:sp>
    <dsp:sp modelId="{91A65E31-AD27-4BEE-B472-DF1900C7D724}">
      <dsp:nvSpPr>
        <dsp:cNvPr id="6" name="矩形 5"/>
        <dsp:cNvSpPr/>
      </dsp:nvSpPr>
      <dsp:spPr bwMode="white">
        <a:xfrm>
          <a:off x="3483999" y="798459"/>
          <a:ext cx="3056139" cy="2047415"/>
        </a:xfrm>
        <a:prstGeom prst="rect">
          <a:avLst/>
        </a:prstGeom>
      </dsp:spPr>
      <dsp:style>
        <a:lnRef idx="2">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实现信息共享、软件共享、硬件共享。</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483999" y="798459"/>
        <a:ext cx="3056139" cy="2047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91880" cy="2743199"/>
        <a:chOff x="0" y="0"/>
        <a:chExt cx="7991880" cy="2743199"/>
      </a:xfrm>
    </dsp:grpSpPr>
    <dsp:sp modelId="{C11723FB-FD44-4790-9882-F784D01504C2}">
      <dsp:nvSpPr>
        <dsp:cNvPr id="3" name="L 形 2"/>
        <dsp:cNvSpPr/>
      </dsp:nvSpPr>
      <dsp:spPr bwMode="white">
        <a:xfrm rot="5400000">
          <a:off x="1740277" y="995130"/>
          <a:ext cx="963665" cy="1603517"/>
        </a:xfrm>
        <a:prstGeom prst="corner">
          <a:avLst>
            <a:gd name="adj1" fmla="val 16120"/>
            <a:gd name="adj2" fmla="val 16110"/>
          </a:avLst>
        </a:prstGeom>
      </dsp:spPr>
      <dsp:style>
        <a:lnRef idx="1">
          <a:schemeClr val="accent2"/>
        </a:lnRef>
        <a:fillRef idx="2">
          <a:schemeClr val="accent2"/>
        </a:fillRef>
        <a:effectRef idx="1">
          <a:scrgbClr r="0" g="0" b="0"/>
        </a:effectRef>
        <a:fontRef idx="minor">
          <a:schemeClr val="dk1"/>
        </a:fontRef>
      </dsp:style>
      <dsp:txXfrm rot="5400000">
        <a:off x="1740277" y="995130"/>
        <a:ext cx="963665" cy="1603517"/>
      </dsp:txXfrm>
    </dsp:sp>
    <dsp:sp modelId="{9606A409-0386-4958-AF71-520045418D02}">
      <dsp:nvSpPr>
        <dsp:cNvPr id="4" name="矩形 3"/>
        <dsp:cNvSpPr/>
      </dsp:nvSpPr>
      <dsp:spPr bwMode="white">
        <a:xfrm>
          <a:off x="1579417" y="1474236"/>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从单个网络 </a:t>
          </a:r>
          <a:r>
            <a:rPr lang="en-US" altLang="en-US" sz="1800" b="1" dirty="0" smtClean="0">
              <a:solidFill>
                <a:schemeClr val="tx1"/>
              </a:solidFill>
              <a:latin typeface="微软雅黑" panose="020B0503020204020204" pitchFamily="34" charset="-122"/>
              <a:ea typeface="微软雅黑" panose="020B0503020204020204" pitchFamily="34" charset="-122"/>
            </a:rPr>
            <a:t>ARPANET </a:t>
          </a:r>
          <a:r>
            <a:rPr lang="zh-CN" altLang="en-US" sz="1800" b="1" dirty="0" smtClean="0">
              <a:solidFill>
                <a:schemeClr val="tx1"/>
              </a:solidFill>
              <a:latin typeface="微软雅黑" panose="020B0503020204020204" pitchFamily="34" charset="-122"/>
              <a:ea typeface="微软雅黑" panose="020B0503020204020204" pitchFamily="34" charset="-122"/>
            </a:rPr>
            <a:t>向互联网发展。</a:t>
          </a:r>
          <a:endParaRPr>
            <a:solidFill>
              <a:schemeClr val="tx1"/>
            </a:solidFill>
          </a:endParaRPr>
        </a:p>
      </dsp:txBody>
      <dsp:txXfrm>
        <a:off x="1579417" y="1474236"/>
        <a:ext cx="1447664" cy="1268963"/>
      </dsp:txXfrm>
    </dsp:sp>
    <dsp:sp modelId="{01A2BA42-237A-44CF-A211-45BD14932625}">
      <dsp:nvSpPr>
        <dsp:cNvPr id="5" name="等腰三角形 4"/>
        <dsp:cNvSpPr/>
      </dsp:nvSpPr>
      <dsp:spPr bwMode="white">
        <a:xfrm>
          <a:off x="2753937" y="877077"/>
          <a:ext cx="273144" cy="273144"/>
        </a:xfrm>
        <a:prstGeom prst="triangle">
          <a:avLst>
            <a:gd name="adj" fmla="val 100000"/>
          </a:avLst>
        </a:prstGeom>
      </dsp:spPr>
      <dsp:style>
        <a:lnRef idx="1">
          <a:schemeClr val="accent3"/>
        </a:lnRef>
        <a:fillRef idx="2">
          <a:schemeClr val="accent3"/>
        </a:fillRef>
        <a:effectRef idx="1">
          <a:scrgbClr r="0" g="0" b="0"/>
        </a:effectRef>
        <a:fontRef idx="minor">
          <a:schemeClr val="dk1"/>
        </a:fontRef>
      </dsp:style>
      <dsp:txXfrm>
        <a:off x="2753937" y="877077"/>
        <a:ext cx="273144" cy="273144"/>
      </dsp:txXfrm>
    </dsp:sp>
    <dsp:sp modelId="{5D091C1B-882C-4A2B-868D-15AB708D584F}">
      <dsp:nvSpPr>
        <dsp:cNvPr id="6" name="L 形 5"/>
        <dsp:cNvSpPr/>
      </dsp:nvSpPr>
      <dsp:spPr bwMode="white">
        <a:xfrm rot="5400000">
          <a:off x="3512501" y="556591"/>
          <a:ext cx="963665" cy="1603517"/>
        </a:xfrm>
        <a:prstGeom prst="corner">
          <a:avLst>
            <a:gd name="adj1" fmla="val 16120"/>
            <a:gd name="adj2" fmla="val 16110"/>
          </a:avLst>
        </a:prstGeom>
      </dsp:spPr>
      <dsp:style>
        <a:lnRef idx="1">
          <a:schemeClr val="accent4"/>
        </a:lnRef>
        <a:fillRef idx="2">
          <a:schemeClr val="accent4"/>
        </a:fillRef>
        <a:effectRef idx="1">
          <a:scrgbClr r="0" g="0" b="0"/>
        </a:effectRef>
        <a:fontRef idx="minor">
          <a:schemeClr val="dk1"/>
        </a:fontRef>
      </dsp:style>
      <dsp:txXfrm rot="5400000">
        <a:off x="3512501" y="556591"/>
        <a:ext cx="963665" cy="1603517"/>
      </dsp:txXfrm>
    </dsp:sp>
    <dsp:sp modelId="{5DD1E37C-EDC3-41F4-891E-775C4AA49DFB}">
      <dsp:nvSpPr>
        <dsp:cNvPr id="7" name="矩形 6"/>
        <dsp:cNvSpPr/>
      </dsp:nvSpPr>
      <dsp:spPr bwMode="white">
        <a:xfrm>
          <a:off x="3264776" y="1035698"/>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建成了三级结构的互联网 。</a:t>
          </a:r>
          <a:endParaRPr>
            <a:solidFill>
              <a:schemeClr val="tx1"/>
            </a:solidFill>
          </a:endParaRPr>
        </a:p>
      </dsp:txBody>
      <dsp:txXfrm>
        <a:off x="3264776" y="1035698"/>
        <a:ext cx="1447664" cy="1268963"/>
      </dsp:txXfrm>
    </dsp:sp>
    <dsp:sp modelId="{2D8632D6-57D5-4C06-81CE-104155293B86}">
      <dsp:nvSpPr>
        <dsp:cNvPr id="8" name="等腰三角形 7"/>
        <dsp:cNvSpPr/>
      </dsp:nvSpPr>
      <dsp:spPr bwMode="white">
        <a:xfrm>
          <a:off x="4526161" y="438539"/>
          <a:ext cx="273144" cy="273144"/>
        </a:xfrm>
        <a:prstGeom prst="triangle">
          <a:avLst>
            <a:gd name="adj" fmla="val 100000"/>
          </a:avLst>
        </a:prstGeom>
      </dsp:spPr>
      <dsp:style>
        <a:lnRef idx="1">
          <a:schemeClr val="accent5"/>
        </a:lnRef>
        <a:fillRef idx="2">
          <a:schemeClr val="accent5"/>
        </a:fillRef>
        <a:effectRef idx="1">
          <a:scrgbClr r="0" g="0" b="0"/>
        </a:effectRef>
        <a:fontRef idx="minor">
          <a:schemeClr val="dk1"/>
        </a:fontRef>
      </dsp:style>
      <dsp:txXfrm>
        <a:off x="4526161" y="438539"/>
        <a:ext cx="273144" cy="273144"/>
      </dsp:txXfrm>
    </dsp:sp>
    <dsp:sp modelId="{0B75B0BF-1D47-48F1-94FD-0201A392E554}">
      <dsp:nvSpPr>
        <dsp:cNvPr id="9" name="L 形 8"/>
        <dsp:cNvSpPr/>
      </dsp:nvSpPr>
      <dsp:spPr bwMode="white">
        <a:xfrm rot="5400000">
          <a:off x="5284725" y="118053"/>
          <a:ext cx="963665" cy="1603517"/>
        </a:xfrm>
        <a:prstGeom prst="corner">
          <a:avLst>
            <a:gd name="adj1" fmla="val 16120"/>
            <a:gd name="adj2" fmla="val 16110"/>
          </a:avLst>
        </a:prstGeom>
      </dsp:spPr>
      <dsp:style>
        <a:lnRef idx="1">
          <a:schemeClr val="accent6"/>
        </a:lnRef>
        <a:fillRef idx="2">
          <a:schemeClr val="accent6"/>
        </a:fillRef>
        <a:effectRef idx="1">
          <a:scrgbClr r="0" g="0" b="0"/>
        </a:effectRef>
        <a:fontRef idx="minor">
          <a:schemeClr val="dk1"/>
        </a:fontRef>
      </dsp:style>
      <dsp:txXfrm rot="5400000">
        <a:off x="5284725" y="118053"/>
        <a:ext cx="963665" cy="1603517"/>
      </dsp:txXfrm>
    </dsp:sp>
    <dsp:sp modelId="{F0C4A08D-D529-4101-B85D-56E13A637234}">
      <dsp:nvSpPr>
        <dsp:cNvPr id="10" name="矩形 9"/>
        <dsp:cNvSpPr/>
      </dsp:nvSpPr>
      <dsp:spPr bwMode="white">
        <a:xfrm>
          <a:off x="5123865" y="597159"/>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zh-CN" sz="1800" b="1" dirty="0" smtClean="0">
              <a:solidFill>
                <a:schemeClr val="tx1"/>
              </a:solidFill>
              <a:latin typeface="微软雅黑" panose="020B0503020204020204" pitchFamily="34" charset="-122"/>
              <a:ea typeface="微软雅黑" panose="020B0503020204020204" pitchFamily="34" charset="-122"/>
            </a:rPr>
            <a:t>全球范围的多层次</a:t>
          </a:r>
          <a:r>
            <a:rPr lang="en-US" altLang="zh-CN" sz="1800" b="1" dirty="0" smtClean="0">
              <a:solidFill>
                <a:schemeClr val="tx1"/>
              </a:solidFill>
              <a:latin typeface="微软雅黑" panose="020B0503020204020204" pitchFamily="34" charset="-122"/>
              <a:ea typeface="微软雅黑" panose="020B0503020204020204" pitchFamily="34" charset="-122"/>
            </a:rPr>
            <a:t> ISP </a:t>
          </a:r>
          <a:r>
            <a:rPr lang="zh-CN" altLang="zh-CN" sz="1800" b="1" dirty="0" smtClean="0">
              <a:solidFill>
                <a:schemeClr val="tx1"/>
              </a:solidFill>
              <a:latin typeface="微软雅黑" panose="020B0503020204020204" pitchFamily="34" charset="-122"/>
              <a:ea typeface="微软雅黑" panose="020B0503020204020204" pitchFamily="34" charset="-122"/>
            </a:rPr>
            <a:t>结构的互联网。</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5123865" y="597159"/>
        <a:ext cx="1447664" cy="1268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18514" cy="1828800"/>
        <a:chOff x="0" y="0"/>
        <a:chExt cx="6618514" cy="1828800"/>
      </a:xfrm>
    </dsp:grpSpPr>
    <dsp:sp modelId="{8F17F835-55F0-4C61-A2A3-44AE2ED9D7FE}">
      <dsp:nvSpPr>
        <dsp:cNvPr id="3" name="矩形 2"/>
        <dsp:cNvSpPr/>
      </dsp:nvSpPr>
      <dsp:spPr bwMode="white">
        <a:xfrm>
          <a:off x="0" y="0"/>
          <a:ext cx="3092764" cy="552901"/>
        </a:xfrm>
        <a:prstGeom prst="rect">
          <a:avLst/>
        </a:prstGeom>
      </dsp:spPr>
      <dsp:style>
        <a:lnRef idx="1">
          <a:schemeClr val="accent5">
            <a:hueOff val="0"/>
            <a:satOff val="0"/>
            <a:lumOff val="0"/>
            <a:alpha val="100000"/>
          </a:schemeClr>
        </a:lnRef>
        <a:fillRef idx="3">
          <a:schemeClr val="accent5">
            <a:hueOff val="0"/>
            <a:satOff val="0"/>
            <a:lumOff val="0"/>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sp:txBody>
      <dsp:txXfrm>
        <a:off x="0" y="0"/>
        <a:ext cx="3092764" cy="552901"/>
      </dsp:txXfrm>
    </dsp:sp>
    <dsp:sp modelId="{ACB976F2-8BF8-4A70-91C5-C91BC345A4AF}">
      <dsp:nvSpPr>
        <dsp:cNvPr id="4" name="矩形 3"/>
        <dsp:cNvSpPr/>
      </dsp:nvSpPr>
      <dsp:spPr bwMode="white">
        <a:xfrm>
          <a:off x="0" y="552901"/>
          <a:ext cx="3092764" cy="1275899"/>
        </a:xfrm>
        <a:prstGeom prst="rect">
          <a:avLst/>
        </a:prstGeom>
      </dsp:spPr>
      <dsp:style>
        <a:lnRef idx="1">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Client / Server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C/S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552901"/>
        <a:ext cx="3092764" cy="1275899"/>
      </dsp:txXfrm>
    </dsp:sp>
    <dsp:sp modelId="{FD082DEC-BD21-4E00-AA12-CC0ED5CBCB32}">
      <dsp:nvSpPr>
        <dsp:cNvPr id="5" name="矩形 4"/>
        <dsp:cNvSpPr/>
      </dsp:nvSpPr>
      <dsp:spPr bwMode="white">
        <a:xfrm>
          <a:off x="3525750" y="0"/>
          <a:ext cx="3092764" cy="552901"/>
        </a:xfrm>
        <a:prstGeom prst="rect">
          <a:avLst/>
        </a:prstGeom>
      </dsp:spPr>
      <dsp:style>
        <a:lnRef idx="1">
          <a:schemeClr val="accent5">
            <a:hueOff val="-9900000"/>
            <a:satOff val="40000"/>
            <a:lumOff val="8627"/>
            <a:alpha val="100000"/>
          </a:schemeClr>
        </a:lnRef>
        <a:fillRef idx="3">
          <a:schemeClr val="accent5">
            <a:hueOff val="-9900000"/>
            <a:satOff val="40000"/>
            <a:lumOff val="8627"/>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sp:txBody>
      <dsp:txXfrm>
        <a:off x="3525750" y="0"/>
        <a:ext cx="3092764" cy="552901"/>
      </dsp:txXfrm>
    </dsp:sp>
    <dsp:sp modelId="{B62719DE-8DA5-4764-8561-2A4AB2C96331}">
      <dsp:nvSpPr>
        <dsp:cNvPr id="6" name="矩形 5"/>
        <dsp:cNvSpPr/>
      </dsp:nvSpPr>
      <dsp:spPr bwMode="white">
        <a:xfrm>
          <a:off x="3525750" y="552901"/>
          <a:ext cx="3092764" cy="1275899"/>
        </a:xfrm>
        <a:prstGeom prst="rect">
          <a:avLst/>
        </a:prstGeom>
      </dsp:spPr>
      <dsp:style>
        <a:lnRef idx="1">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Peer to Peer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P2P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525750" y="552901"/>
        <a:ext cx="3092764" cy="1275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13731" cy="3152503"/>
        <a:chOff x="0" y="0"/>
        <a:chExt cx="5713731" cy="3152503"/>
      </a:xfrm>
    </dsp:grpSpPr>
    <dsp:sp modelId="{CEAB91ED-304D-4E30-917D-DB8A5D6E9F4E}">
      <dsp:nvSpPr>
        <dsp:cNvPr id="3" name="椭圆 2"/>
        <dsp:cNvSpPr/>
      </dsp:nvSpPr>
      <dsp:spPr bwMode="white">
        <a:xfrm>
          <a:off x="2260707" y="1040872"/>
          <a:ext cx="1192316" cy="1192308"/>
        </a:xfrm>
        <a:prstGeom prst="ellipse">
          <a:avLst/>
        </a:prstGeom>
      </dsp:spPr>
      <dsp:style>
        <a:lnRef idx="0">
          <a:schemeClr val="lt1"/>
        </a:lnRef>
        <a:fillRef idx="3">
          <a:schemeClr val="accent2"/>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sp:txBody>
      <dsp:txXfrm>
        <a:off x="2260707" y="1040872"/>
        <a:ext cx="1192316" cy="1192308"/>
      </dsp:txXfrm>
    </dsp:sp>
    <dsp:sp modelId="{C041081D-BE3D-40E6-B560-6CCAEF685BB2}">
      <dsp:nvSpPr>
        <dsp:cNvPr id="4" name="任意多边形 3"/>
        <dsp:cNvSpPr/>
      </dsp:nvSpPr>
      <dsp:spPr bwMode="white">
        <a:xfrm>
          <a:off x="2746076" y="917177"/>
          <a:ext cx="221579" cy="25810"/>
        </a:xfrm>
        <a:custGeom>
          <a:avLst/>
          <a:gdLst/>
          <a:ahLst/>
          <a:cxnLst/>
          <a:pathLst>
            <a:path w="349" h="41">
              <a:moveTo>
                <a:pt x="174" y="195"/>
              </a:moveTo>
              <a:lnTo>
                <a:pt x="174" y="-154"/>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746076" y="917177"/>
        <a:ext cx="221579" cy="25810"/>
      </dsp:txXfrm>
    </dsp:sp>
    <dsp:sp modelId="{402F23A3-1405-4E62-9B6B-1BAD6AF3B058}">
      <dsp:nvSpPr>
        <dsp:cNvPr id="5" name="椭圆 4"/>
        <dsp:cNvSpPr/>
      </dsp:nvSpPr>
      <dsp:spPr bwMode="white">
        <a:xfrm>
          <a:off x="2447219" y="0"/>
          <a:ext cx="819292" cy="819292"/>
        </a:xfrm>
        <a:prstGeom prst="ellipse">
          <a:avLst/>
        </a:prstGeom>
      </dsp:spPr>
      <dsp:style>
        <a:lnRef idx="0">
          <a:schemeClr val="lt1"/>
        </a:lnRef>
        <a:fillRef idx="3">
          <a:schemeClr val="accent3">
            <a:hueOff val="0"/>
            <a:satOff val="0"/>
            <a:lumOff val="0"/>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sp:txBody>
      <dsp:txXfrm>
        <a:off x="2447219" y="0"/>
        <a:ext cx="819292" cy="819292"/>
      </dsp:txXfrm>
    </dsp:sp>
    <dsp:sp modelId="{1A688BA9-9980-46CE-92DD-5B540F6B173C}">
      <dsp:nvSpPr>
        <dsp:cNvPr id="6" name="任意多边形 5"/>
        <dsp:cNvSpPr/>
      </dsp:nvSpPr>
      <dsp:spPr bwMode="white">
        <a:xfrm>
          <a:off x="3298789" y="1183348"/>
          <a:ext cx="221577" cy="25810"/>
        </a:xfrm>
        <a:custGeom>
          <a:avLst/>
          <a:gdLst/>
          <a:ahLst/>
          <a:cxnLst/>
          <a:pathLst>
            <a:path w="349" h="41">
              <a:moveTo>
                <a:pt x="38" y="129"/>
              </a:moveTo>
              <a:lnTo>
                <a:pt x="311"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400">
            <a:solidFill>
              <a:schemeClr val="tx1"/>
            </a:solidFill>
          </a:endParaRPr>
        </a:p>
      </dsp:txBody>
      <dsp:txXfrm>
        <a:off x="3298789" y="1183348"/>
        <a:ext cx="221577" cy="25810"/>
      </dsp:txXfrm>
    </dsp:sp>
    <dsp:sp modelId="{9EB9B65F-4393-4612-9918-4B6EE32BE2B5}">
      <dsp:nvSpPr>
        <dsp:cNvPr id="7" name="椭圆 6"/>
        <dsp:cNvSpPr/>
      </dsp:nvSpPr>
      <dsp:spPr bwMode="white">
        <a:xfrm>
          <a:off x="3406823" y="462121"/>
          <a:ext cx="819292" cy="819292"/>
        </a:xfrm>
        <a:prstGeom prst="ellipse">
          <a:avLst/>
        </a:prstGeom>
      </dsp:spPr>
      <dsp:style>
        <a:lnRef idx="0">
          <a:schemeClr val="lt1"/>
        </a:lnRef>
        <a:fillRef idx="3">
          <a:schemeClr val="accent3">
            <a:hueOff val="1880000"/>
            <a:satOff val="-2809"/>
            <a:lumOff val="-457"/>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sp:txBody>
      <dsp:txXfrm>
        <a:off x="3406823" y="462121"/>
        <a:ext cx="819292" cy="819292"/>
      </dsp:txXfrm>
    </dsp:sp>
    <dsp:sp modelId="{CA2997A6-1A9D-4195-A4F9-95CB281E15D5}">
      <dsp:nvSpPr>
        <dsp:cNvPr id="8" name="任意多边形 7"/>
        <dsp:cNvSpPr/>
      </dsp:nvSpPr>
      <dsp:spPr bwMode="white">
        <a:xfrm>
          <a:off x="3435299" y="1781431"/>
          <a:ext cx="221576" cy="25810"/>
        </a:xfrm>
        <a:custGeom>
          <a:avLst/>
          <a:gdLst/>
          <a:ahLst/>
          <a:cxnLst/>
          <a:pathLst>
            <a:path w="349" h="41">
              <a:moveTo>
                <a:pt x="4" y="-18"/>
              </a:moveTo>
              <a:lnTo>
                <a:pt x="345"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435299" y="1781431"/>
        <a:ext cx="221576" cy="25810"/>
      </dsp:txXfrm>
    </dsp:sp>
    <dsp:sp modelId="{AA805C1A-016A-4092-AC58-C8C9626E154E}">
      <dsp:nvSpPr>
        <dsp:cNvPr id="9" name="椭圆 8"/>
        <dsp:cNvSpPr/>
      </dsp:nvSpPr>
      <dsp:spPr bwMode="white">
        <a:xfrm>
          <a:off x="3643826" y="1500497"/>
          <a:ext cx="819292" cy="819292"/>
        </a:xfrm>
        <a:prstGeom prst="ellipse">
          <a:avLst/>
        </a:prstGeom>
      </dsp:spPr>
      <dsp:style>
        <a:lnRef idx="0">
          <a:schemeClr val="lt1"/>
        </a:lnRef>
        <a:fillRef idx="3">
          <a:schemeClr val="accent3">
            <a:hueOff val="3760000"/>
            <a:satOff val="-5620"/>
            <a:lumOff val="-91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sp:txBody>
      <dsp:txXfrm>
        <a:off x="3643826" y="1500497"/>
        <a:ext cx="819292" cy="819292"/>
      </dsp:txXfrm>
    </dsp:sp>
    <dsp:sp modelId="{96B1DAAE-F63C-47BA-8420-AE7C9945D5FC}">
      <dsp:nvSpPr>
        <dsp:cNvPr id="10" name="任意多边形 9"/>
        <dsp:cNvSpPr/>
      </dsp:nvSpPr>
      <dsp:spPr bwMode="white">
        <a:xfrm>
          <a:off x="3052808" y="2261055"/>
          <a:ext cx="221579" cy="25810"/>
        </a:xfrm>
        <a:custGeom>
          <a:avLst/>
          <a:gdLst/>
          <a:ahLst/>
          <a:cxnLst/>
          <a:pathLst>
            <a:path w="349" h="41">
              <a:moveTo>
                <a:pt x="99" y="-137"/>
              </a:moveTo>
              <a:lnTo>
                <a:pt x="250"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052808" y="2261055"/>
        <a:ext cx="221579" cy="25810"/>
      </dsp:txXfrm>
    </dsp:sp>
    <dsp:sp modelId="{3E830754-EFA7-4138-9FA6-3C9E92E74104}">
      <dsp:nvSpPr>
        <dsp:cNvPr id="11" name="椭圆 10"/>
        <dsp:cNvSpPr/>
      </dsp:nvSpPr>
      <dsp:spPr bwMode="white">
        <a:xfrm>
          <a:off x="2979759" y="2333211"/>
          <a:ext cx="819292" cy="819292"/>
        </a:xfrm>
        <a:prstGeom prst="ellipse">
          <a:avLst/>
        </a:prstGeom>
      </dsp:spPr>
      <dsp:style>
        <a:lnRef idx="0">
          <a:schemeClr val="lt1"/>
        </a:lnRef>
        <a:fillRef idx="3">
          <a:schemeClr val="accent3">
            <a:hueOff val="5640000"/>
            <a:satOff val="-8430"/>
            <a:lumOff val="-1372"/>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sp:txBody>
      <dsp:txXfrm>
        <a:off x="2979759" y="2333211"/>
        <a:ext cx="819292" cy="819292"/>
      </dsp:txXfrm>
    </dsp:sp>
    <dsp:sp modelId="{78B2782A-5A1E-4DB7-8A32-C245B5326F9D}">
      <dsp:nvSpPr>
        <dsp:cNvPr id="12" name="任意多边形 11"/>
        <dsp:cNvSpPr/>
      </dsp:nvSpPr>
      <dsp:spPr bwMode="white">
        <a:xfrm>
          <a:off x="2439345" y="2261055"/>
          <a:ext cx="221579" cy="25810"/>
        </a:xfrm>
        <a:custGeom>
          <a:avLst/>
          <a:gdLst/>
          <a:ahLst/>
          <a:cxnLst/>
          <a:pathLst>
            <a:path w="349" h="41">
              <a:moveTo>
                <a:pt x="250" y="-137"/>
              </a:moveTo>
              <a:lnTo>
                <a:pt x="99"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439345" y="2261055"/>
        <a:ext cx="221579" cy="25810"/>
      </dsp:txXfrm>
    </dsp:sp>
    <dsp:sp modelId="{8473F692-BDED-4FE3-8EFA-3135EC8A8BE4}">
      <dsp:nvSpPr>
        <dsp:cNvPr id="13" name="椭圆 12"/>
        <dsp:cNvSpPr/>
      </dsp:nvSpPr>
      <dsp:spPr bwMode="white">
        <a:xfrm>
          <a:off x="1914679" y="2333211"/>
          <a:ext cx="819292" cy="819292"/>
        </a:xfrm>
        <a:prstGeom prst="ellipse">
          <a:avLst/>
        </a:prstGeom>
      </dsp:spPr>
      <dsp:style>
        <a:lnRef idx="0">
          <a:schemeClr val="lt1"/>
        </a:lnRef>
        <a:fillRef idx="3">
          <a:schemeClr val="accent3">
            <a:hueOff val="7520000"/>
            <a:satOff val="-11241"/>
            <a:lumOff val="-1829"/>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sp:txBody>
      <dsp:txXfrm>
        <a:off x="1914679" y="2333211"/>
        <a:ext cx="819292" cy="819292"/>
      </dsp:txXfrm>
    </dsp:sp>
    <dsp:sp modelId="{8BB81BB8-E393-4F1D-8B7B-020AC5C16F2F}">
      <dsp:nvSpPr>
        <dsp:cNvPr id="14" name="任意多边形 13"/>
        <dsp:cNvSpPr/>
      </dsp:nvSpPr>
      <dsp:spPr bwMode="white">
        <a:xfrm>
          <a:off x="2056857" y="1781431"/>
          <a:ext cx="221576" cy="25810"/>
        </a:xfrm>
        <a:custGeom>
          <a:avLst/>
          <a:gdLst/>
          <a:ahLst/>
          <a:cxnLst/>
          <a:pathLst>
            <a:path w="349" h="41">
              <a:moveTo>
                <a:pt x="345" y="-18"/>
              </a:moveTo>
              <a:lnTo>
                <a:pt x="4"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056857" y="1781431"/>
        <a:ext cx="221576" cy="25810"/>
      </dsp:txXfrm>
    </dsp:sp>
    <dsp:sp modelId="{E239F5DF-E3F9-42F3-9ADB-15CF35E6CE45}">
      <dsp:nvSpPr>
        <dsp:cNvPr id="15" name="椭圆 14"/>
        <dsp:cNvSpPr/>
      </dsp:nvSpPr>
      <dsp:spPr bwMode="white">
        <a:xfrm>
          <a:off x="1250613" y="1500497"/>
          <a:ext cx="819292" cy="819292"/>
        </a:xfrm>
        <a:prstGeom prst="ellipse">
          <a:avLst/>
        </a:prstGeom>
      </dsp:spPr>
      <dsp:style>
        <a:lnRef idx="0">
          <a:schemeClr val="lt1"/>
        </a:lnRef>
        <a:fillRef idx="3">
          <a:schemeClr val="accent3">
            <a:hueOff val="9400000"/>
            <a:satOff val="-14051"/>
            <a:lumOff val="-2287"/>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sp:txBody>
      <dsp:txXfrm>
        <a:off x="1250613" y="1500497"/>
        <a:ext cx="819292" cy="819292"/>
      </dsp:txXfrm>
    </dsp:sp>
    <dsp:sp modelId="{AF33E670-42AA-4676-8C3F-58C9EF27EB34}">
      <dsp:nvSpPr>
        <dsp:cNvPr id="16" name="任意多边形 15"/>
        <dsp:cNvSpPr/>
      </dsp:nvSpPr>
      <dsp:spPr bwMode="white">
        <a:xfrm>
          <a:off x="2193365" y="1183348"/>
          <a:ext cx="221577" cy="25810"/>
        </a:xfrm>
        <a:custGeom>
          <a:avLst/>
          <a:gdLst/>
          <a:ahLst/>
          <a:cxnLst/>
          <a:pathLst>
            <a:path w="349" h="41">
              <a:moveTo>
                <a:pt x="311" y="129"/>
              </a:moveTo>
              <a:lnTo>
                <a:pt x="38"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193365" y="1183348"/>
        <a:ext cx="221577" cy="25810"/>
      </dsp:txXfrm>
    </dsp:sp>
    <dsp:sp modelId="{26B2A20A-D83E-4FB4-8289-8E75F18D9F17}">
      <dsp:nvSpPr>
        <dsp:cNvPr id="17" name="椭圆 16"/>
        <dsp:cNvSpPr/>
      </dsp:nvSpPr>
      <dsp:spPr bwMode="white">
        <a:xfrm>
          <a:off x="1487615" y="462121"/>
          <a:ext cx="819292" cy="819292"/>
        </a:xfrm>
        <a:prstGeom prst="ellipse">
          <a:avLst/>
        </a:prstGeom>
      </dsp:spPr>
      <dsp:style>
        <a:lnRef idx="0">
          <a:schemeClr val="lt1"/>
        </a:lnRef>
        <a:fillRef idx="3">
          <a:schemeClr val="accent3">
            <a:hueOff val="11280000"/>
            <a:satOff val="-16862"/>
            <a:lumOff val="-274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sp:txBody>
      <dsp:txXfrm>
        <a:off x="1487615" y="462121"/>
        <a:ext cx="819292" cy="819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98674" cy="2394856"/>
        <a:chOff x="0" y="0"/>
        <a:chExt cx="7898674" cy="2394856"/>
      </a:xfrm>
    </dsp:grpSpPr>
    <dsp:sp modelId="{D8322834-D555-4278-B09F-615875E565CE}">
      <dsp:nvSpPr>
        <dsp:cNvPr id="4" name="同侧圆角矩形 3"/>
        <dsp:cNvSpPr/>
      </dsp:nvSpPr>
      <dsp:spPr bwMode="white">
        <a:xfrm rot="5400000">
          <a:off x="4078903" y="-2631016"/>
          <a:ext cx="934578" cy="6430254"/>
        </a:xfrm>
        <a:prstGeom prst="round2Same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某个信号具有的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solidFill>
                <a:schemeClr val="dk1"/>
              </a:solidFill>
              <a:latin typeface="微软雅黑" panose="020B0503020204020204" pitchFamily="34" charset="-122"/>
              <a:ea typeface="微软雅黑" panose="020B0503020204020204" pitchFamily="34" charset="-122"/>
            </a:rPr>
            <a:t>（或千赫、兆赫、吉赫等）。</a:t>
          </a:r>
          <a:endParaRPr lang="zh-CN" altLang="en-US" sz="1600" b="1" dirty="0">
            <a:solidFill>
              <a:schemeClr val="dk1"/>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solidFill>
                <a:schemeClr val="dk1"/>
              </a:solidFill>
              <a:latin typeface="微软雅黑" panose="020B0503020204020204" pitchFamily="34" charset="-122"/>
              <a:ea typeface="微软雅黑" panose="020B0503020204020204" pitchFamily="34" charset="-122"/>
            </a:rPr>
            <a:t>（或通频带）。</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2631016"/>
        <a:ext cx="934578" cy="6430254"/>
      </dsp:txXfrm>
    </dsp:sp>
    <dsp:sp modelId="{12490A3D-6938-465D-B09D-05FD246C6E9E}">
      <dsp:nvSpPr>
        <dsp:cNvPr id="3" name="圆角矩形 2"/>
        <dsp:cNvSpPr/>
      </dsp:nvSpPr>
      <dsp:spPr bwMode="white">
        <a:xfrm>
          <a:off x="137355" y="0"/>
          <a:ext cx="1193711" cy="1168222"/>
        </a:xfrm>
        <a:prstGeom prst="roundRect">
          <a:avLst/>
        </a:prstGeom>
      </dsp:spPr>
      <dsp:style>
        <a:lnRef idx="2">
          <a:schemeClr val="lt1"/>
        </a:lnRef>
        <a:fillRef idx="1">
          <a:schemeClr val="accent2"/>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137355" y="0"/>
        <a:ext cx="1193711" cy="1168222"/>
      </dsp:txXfrm>
    </dsp:sp>
    <dsp:sp modelId="{4EADB46F-8684-4B72-97FE-D18AEB647819}">
      <dsp:nvSpPr>
        <dsp:cNvPr id="6" name="同侧圆角矩形 5"/>
        <dsp:cNvSpPr/>
      </dsp:nvSpPr>
      <dsp:spPr bwMode="white">
        <a:xfrm rot="5400000">
          <a:off x="4078903" y="-1438232"/>
          <a:ext cx="934578" cy="6430254"/>
        </a:xfrm>
        <a:prstGeom prst="round2Same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单位就是数据率的单位 </a:t>
          </a:r>
          <a:r>
            <a:rPr lang="en-US" altLang="en-US" sz="1600" b="1" dirty="0" smtClean="0">
              <a:solidFill>
                <a:schemeClr val="dk1"/>
              </a:solidFill>
              <a:latin typeface="微软雅黑" panose="020B0503020204020204" pitchFamily="34" charset="-122"/>
              <a:ea typeface="微软雅黑" panose="020B0503020204020204" pitchFamily="34" charset="-122"/>
            </a:rPr>
            <a:t>bit/s</a:t>
          </a:r>
          <a:r>
            <a:rPr lang="zh-CN" altLang="en-US" sz="1600" b="1" dirty="0" smtClean="0">
              <a:solidFill>
                <a:schemeClr val="dk1"/>
              </a:solidFill>
              <a:latin typeface="微软雅黑" panose="020B0503020204020204" pitchFamily="34" charset="-122"/>
              <a:ea typeface="微软雅黑" panose="020B0503020204020204" pitchFamily="34" charset="-122"/>
            </a:rPr>
            <a:t>。</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1438232"/>
        <a:ext cx="934578" cy="6430254"/>
      </dsp:txXfrm>
    </dsp:sp>
    <dsp:sp modelId="{90C011AE-3F91-416D-B2FD-433B35EC17A6}">
      <dsp:nvSpPr>
        <dsp:cNvPr id="5" name="圆角矩形 4"/>
        <dsp:cNvSpPr/>
      </dsp:nvSpPr>
      <dsp:spPr bwMode="white">
        <a:xfrm>
          <a:off x="137355" y="1192767"/>
          <a:ext cx="1193711" cy="1168222"/>
        </a:xfrm>
        <a:prstGeom prst="roundRect">
          <a:avLst/>
        </a:prstGeom>
      </dsp:spPr>
      <dsp:style>
        <a:lnRef idx="2">
          <a:schemeClr val="lt1"/>
        </a:lnRef>
        <a:fillRef idx="1">
          <a:schemeClr val="accent3"/>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7355" y="1192767"/>
        <a:ext cx="1193711" cy="1168222"/>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2621281"/>
        <a:chOff x="0" y="0"/>
        <a:chExt cx="6096000" cy="2621281"/>
      </a:xfrm>
    </dsp:grpSpPr>
    <dsp:sp modelId="{6E98D618-F8FC-4C90-851C-0B5A61F1FAD0}">
      <dsp:nvSpPr>
        <dsp:cNvPr id="3" name="矩形 2"/>
        <dsp:cNvSpPr/>
      </dsp:nvSpPr>
      <dsp:spPr bwMode="white">
        <a:xfrm>
          <a:off x="0" y="0"/>
          <a:ext cx="2848598" cy="747775"/>
        </a:xfrm>
        <a:prstGeom prst="rect">
          <a:avLst/>
        </a:prstGeom>
      </dsp:spPr>
      <dsp:style>
        <a:lnRef idx="1">
          <a:schemeClr val="accent2"/>
        </a:lnRef>
        <a:fillRef idx="3">
          <a:schemeClr val="accent2"/>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sp:txBody>
      <dsp:txXfrm>
        <a:off x="0" y="0"/>
        <a:ext cx="2848598" cy="747775"/>
      </dsp:txXfrm>
    </dsp:sp>
    <dsp:sp modelId="{DD1A8C17-AB8B-4CDA-9C06-E3F6B80DFAB1}">
      <dsp:nvSpPr>
        <dsp:cNvPr id="4" name="矩形 3"/>
        <dsp:cNvSpPr/>
      </dsp:nvSpPr>
      <dsp:spPr bwMode="white">
        <a:xfrm>
          <a:off x="0" y="747775"/>
          <a:ext cx="2848598" cy="1873506"/>
        </a:xfrm>
        <a:prstGeom prst="rect">
          <a:avLst/>
        </a:prstGeom>
      </dsp:spPr>
      <dsp:style>
        <a:lnRef idx="1">
          <a:schemeClr val="accent2">
            <a:tint val="40000"/>
            <a:alpha val="90000"/>
          </a:schemeClr>
        </a:lnRef>
        <a:fillRef idx="1">
          <a:schemeClr val="accent2">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完全空闲的信道的利用率是零。</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47775"/>
        <a:ext cx="2848598" cy="1873506"/>
      </dsp:txXfrm>
    </dsp:sp>
    <dsp:sp modelId="{95E674E6-30C0-4846-A33C-8435093FF952}">
      <dsp:nvSpPr>
        <dsp:cNvPr id="5" name="矩形 4"/>
        <dsp:cNvSpPr/>
      </dsp:nvSpPr>
      <dsp:spPr bwMode="white">
        <a:xfrm>
          <a:off x="3247402" y="0"/>
          <a:ext cx="2848598" cy="747775"/>
        </a:xfrm>
        <a:prstGeom prst="rect">
          <a:avLst/>
        </a:prstGeom>
      </dsp:spPr>
      <dsp:style>
        <a:lnRef idx="1">
          <a:schemeClr val="accent3"/>
        </a:lnRef>
        <a:fillRef idx="3">
          <a:schemeClr val="accent3"/>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sp:txBody>
      <dsp:txXfrm>
        <a:off x="3247402" y="0"/>
        <a:ext cx="2848598" cy="747775"/>
      </dsp:txXfrm>
    </dsp:sp>
    <dsp:sp modelId="{D5B1C811-7FFB-4E90-B609-AF3320FECF06}">
      <dsp:nvSpPr>
        <dsp:cNvPr id="6" name="矩形 5"/>
        <dsp:cNvSpPr/>
      </dsp:nvSpPr>
      <dsp:spPr bwMode="white">
        <a:xfrm>
          <a:off x="3247402" y="747775"/>
          <a:ext cx="2848598" cy="1873506"/>
        </a:xfrm>
        <a:prstGeom prst="rect">
          <a:avLst/>
        </a:prstGeom>
      </dsp:spPr>
      <dsp:style>
        <a:lnRef idx="1">
          <a:schemeClr val="accent3">
            <a:tint val="40000"/>
            <a:alpha val="90000"/>
          </a:schemeClr>
        </a:lnRef>
        <a:fillRef idx="1">
          <a:schemeClr val="accent3">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全网络的信道利用率的加权平均值。</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247402" y="747775"/>
        <a:ext cx="2848598" cy="1873506"/>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92688" cy="3117669"/>
        <a:chOff x="0" y="0"/>
        <a:chExt cx="6792688" cy="3117669"/>
      </a:xfrm>
    </dsp:grpSpPr>
    <dsp:sp modelId="{737B4ED7-5247-4B99-B038-972624275F7F}">
      <dsp:nvSpPr>
        <dsp:cNvPr id="3" name="六边形 2"/>
        <dsp:cNvSpPr/>
      </dsp:nvSpPr>
      <dsp:spPr bwMode="white">
        <a:xfrm rot="5400000">
          <a:off x="3075747" y="75122"/>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3075747" y="75122"/>
        <a:ext cx="1155720" cy="1005476"/>
      </dsp:txXfrm>
    </dsp:sp>
    <dsp:sp modelId="{0EC6F23C-19FA-4BBB-96C2-30D954DFEC45}">
      <dsp:nvSpPr>
        <dsp:cNvPr id="4" name="矩形 3"/>
        <dsp:cNvSpPr/>
      </dsp:nvSpPr>
      <dsp:spPr bwMode="white">
        <a:xfrm>
          <a:off x="4186856" y="231144"/>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标准化</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31144"/>
        <a:ext cx="1289783" cy="693432"/>
      </dsp:txXfrm>
    </dsp:sp>
    <dsp:sp modelId="{538930E3-AFBB-40A2-9199-81FC54A0A713}">
      <dsp:nvSpPr>
        <dsp:cNvPr id="5" name="六边形 4"/>
        <dsp:cNvSpPr/>
      </dsp:nvSpPr>
      <dsp:spPr bwMode="white">
        <a:xfrm rot="5400000">
          <a:off x="1989833" y="75122"/>
          <a:ext cx="1155720" cy="1005476"/>
        </a:xfrm>
        <a:prstGeom prst="hexagon">
          <a:avLst>
            <a:gd name="adj" fmla="val 25000"/>
            <a:gd name="vf" fmla="val 115470"/>
          </a:avLst>
        </a:prstGeom>
      </dsp:spPr>
      <dsp:style>
        <a:lnRef idx="2">
          <a:schemeClr val="lt1"/>
        </a:lnRef>
        <a:fillRef idx="1">
          <a:schemeClr val="accent3"/>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75122"/>
        <a:ext cx="1155720" cy="1005476"/>
      </dsp:txXfrm>
    </dsp:sp>
    <dsp:sp modelId="{189B3354-A08F-46B4-AA51-80167B86E07E}">
      <dsp:nvSpPr>
        <dsp:cNvPr id="6" name="六边形 5"/>
        <dsp:cNvSpPr/>
      </dsp:nvSpPr>
      <dsp:spPr bwMode="white">
        <a:xfrm rot="5400000">
          <a:off x="2530710" y="1056097"/>
          <a:ext cx="1155720" cy="1005476"/>
        </a:xfrm>
        <a:prstGeom prst="hexagon">
          <a:avLst>
            <a:gd name="adj" fmla="val 25000"/>
            <a:gd name="vf" fmla="val 115470"/>
          </a:avLst>
        </a:prstGeom>
      </dsp:spPr>
      <dsp:style>
        <a:lnRef idx="2">
          <a:schemeClr val="lt1"/>
        </a:lnRef>
        <a:fillRef idx="1">
          <a:schemeClr val="accent4"/>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2530710" y="1056097"/>
        <a:ext cx="1155720" cy="1005476"/>
      </dsp:txXfrm>
    </dsp:sp>
    <dsp:sp modelId="{30C810D8-43FD-41C8-A342-08B348498E1F}">
      <dsp:nvSpPr>
        <dsp:cNvPr id="7" name="矩形 6"/>
        <dsp:cNvSpPr/>
      </dsp:nvSpPr>
      <dsp:spPr bwMode="white">
        <a:xfrm>
          <a:off x="1316049" y="1212119"/>
          <a:ext cx="1248177"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可靠性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16049" y="1212119"/>
        <a:ext cx="1248177" cy="693432"/>
      </dsp:txXfrm>
    </dsp:sp>
    <dsp:sp modelId="{2E871E28-410D-4C73-B809-46EEEE1B5408}">
      <dsp:nvSpPr>
        <dsp:cNvPr id="8" name="六边形 7"/>
        <dsp:cNvSpPr/>
      </dsp:nvSpPr>
      <dsp:spPr bwMode="white">
        <a:xfrm rot="5400000">
          <a:off x="3616624" y="1056097"/>
          <a:ext cx="1155720" cy="1005476"/>
        </a:xfrm>
        <a:prstGeom prst="hexagon">
          <a:avLst>
            <a:gd name="adj" fmla="val 25000"/>
            <a:gd name="vf" fmla="val 115470"/>
          </a:avLst>
        </a:prstGeom>
      </dsp:spPr>
      <dsp:style>
        <a:lnRef idx="2">
          <a:schemeClr val="lt1"/>
        </a:lnRef>
        <a:fillRef idx="1">
          <a:schemeClr val="accent5"/>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3616624" y="1056097"/>
        <a:ext cx="1155720" cy="1005476"/>
      </dsp:txXfrm>
    </dsp:sp>
    <dsp:sp modelId="{6CCD66D6-E3E3-4758-A25B-E5A97FDFEEA0}">
      <dsp:nvSpPr>
        <dsp:cNvPr id="9" name="六边形 8"/>
        <dsp:cNvSpPr/>
      </dsp:nvSpPr>
      <dsp:spPr bwMode="white">
        <a:xfrm rot="5400000">
          <a:off x="3075747" y="2037071"/>
          <a:ext cx="1155720" cy="1005476"/>
        </a:xfrm>
        <a:prstGeom prst="hexagon">
          <a:avLst>
            <a:gd name="adj" fmla="val 25000"/>
            <a:gd name="vf" fmla="val 115470"/>
          </a:avLst>
        </a:prstGeom>
      </dsp:spPr>
      <dsp:style>
        <a:lnRef idx="2">
          <a:schemeClr val="lt1"/>
        </a:lnRef>
        <a:fillRef idx="1">
          <a:schemeClr val="accent6"/>
        </a:fillRef>
        <a:effectRef idx="0">
          <a:scrgbClr r="0" g="0" b="0"/>
        </a:effectRef>
        <a:fontRef idx="minor">
          <a:schemeClr val="lt1"/>
        </a:fontRef>
      </dsp:style>
      <dsp:txBody>
        <a:bodyPr rot="-5400000" lIns="57150" tIns="57150" rIns="57150" bIns="571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sp:txBody>
      <dsp:txXfrm rot="5400000">
        <a:off x="3075747" y="2037071"/>
        <a:ext cx="1155720" cy="1005476"/>
      </dsp:txXfrm>
    </dsp:sp>
    <dsp:sp modelId="{95ED7348-6155-4B72-B2AA-9F71065BC8B5}">
      <dsp:nvSpPr>
        <dsp:cNvPr id="10" name="矩形 9"/>
        <dsp:cNvSpPr/>
      </dsp:nvSpPr>
      <dsp:spPr bwMode="white">
        <a:xfrm>
          <a:off x="4186856" y="2193093"/>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可扩展性和可升级性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193093"/>
        <a:ext cx="1289783" cy="693432"/>
      </dsp:txXfrm>
    </dsp:sp>
    <dsp:sp modelId="{F96182DC-DEA1-4092-96CB-670F76C0F2C9}">
      <dsp:nvSpPr>
        <dsp:cNvPr id="11" name="六边形 10"/>
        <dsp:cNvSpPr/>
      </dsp:nvSpPr>
      <dsp:spPr bwMode="white">
        <a:xfrm rot="5400000">
          <a:off x="1989833" y="2037071"/>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2037071"/>
        <a:ext cx="1155720" cy="1005476"/>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06195" cy="2306281"/>
        <a:chOff x="0" y="0"/>
        <a:chExt cx="4206195" cy="2306281"/>
      </a:xfrm>
    </dsp:grpSpPr>
    <dsp:sp modelId="{A6333D2C-A9D6-4FB9-868E-7A2772597538}">
      <dsp:nvSpPr>
        <dsp:cNvPr id="3" name="矩形 2"/>
        <dsp:cNvSpPr/>
      </dsp:nvSpPr>
      <dsp:spPr bwMode="white">
        <a:xfrm>
          <a:off x="1323460" y="396796"/>
          <a:ext cx="3659390" cy="1891150"/>
        </a:xfrm>
        <a:prstGeom prst="rect">
          <a:avLst/>
        </a:prstGeom>
        <a:solidFill>
          <a:schemeClr val="tx2">
            <a:lumMod val="40000"/>
            <a:lumOff val="60000"/>
          </a:schemeClr>
        </a:solidFill>
      </dsp:spPr>
      <dsp:style>
        <a:lnRef idx="2">
          <a:schemeClr val="lt1"/>
        </a:lnRef>
        <a:fillRef idx="1">
          <a:schemeClr val="accent1">
            <a:tint val="50000"/>
          </a:schemeClr>
        </a:fillRef>
        <a:effectRef idx="0">
          <a:scrgbClr r="0" g="0" b="0"/>
        </a:effectRef>
        <a:fontRef idx="minor"/>
      </dsp:style>
      <dsp:txXfrm>
        <a:off x="1323460" y="396796"/>
        <a:ext cx="3659390" cy="1891150"/>
      </dsp:txXfrm>
    </dsp:sp>
    <dsp:sp modelId="{9F411F94-BA29-40FB-AB99-7CD7DB1CFA05}">
      <dsp:nvSpPr>
        <dsp:cNvPr id="4" name="矩形 3"/>
        <dsp:cNvSpPr/>
      </dsp:nvSpPr>
      <dsp:spPr bwMode="white">
        <a:xfrm>
          <a:off x="1165251" y="582893"/>
          <a:ext cx="1699303" cy="1617856"/>
        </a:xfrm>
        <a:prstGeom prst="rect">
          <a:avLst/>
        </a:prstGeom>
      </dsp:spPr>
      <dsp:style>
        <a:lnRef idx="1">
          <a:schemeClr val="accent2"/>
        </a:lnRef>
        <a:fillRef idx="2">
          <a:schemeClr val="accent2"/>
        </a:fillRef>
        <a:effectRef idx="1">
          <a:schemeClr val="accent2"/>
        </a:effectRef>
        <a:fontRef idx="minor">
          <a:schemeClr val="dk1"/>
        </a:fontRef>
      </dsp:style>
      <dsp:txBody>
        <a:bodyPr lIns="30480" tIns="30480" rIns="30480" bIns="304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各层之间是独立的。</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灵活性好。</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结构上可分割开。</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易于实现和维护</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能促进标准化工作。</a:t>
          </a:r>
          <a:endParaRPr>
            <a:solidFill>
              <a:schemeClr val="tx1"/>
            </a:solidFill>
          </a:endParaRPr>
        </a:p>
      </dsp:txBody>
      <dsp:txXfrm>
        <a:off x="1165251" y="582893"/>
        <a:ext cx="1699303" cy="1617856"/>
      </dsp:txXfrm>
    </dsp:sp>
    <dsp:sp modelId="{CB7DDDF6-2C8B-4B30-A06C-1EA5DB141FBA}">
      <dsp:nvSpPr>
        <dsp:cNvPr id="5" name="矩形 4"/>
        <dsp:cNvSpPr/>
      </dsp:nvSpPr>
      <dsp:spPr bwMode="white">
        <a:xfrm>
          <a:off x="3445284" y="581000"/>
          <a:ext cx="1699303" cy="1617856"/>
        </a:xfrm>
        <a:prstGeom prst="rect">
          <a:avLst/>
        </a:prstGeom>
      </dsp:spPr>
      <dsp:style>
        <a:lnRef idx="1">
          <a:schemeClr val="accent3"/>
        </a:lnRef>
        <a:fillRef idx="2">
          <a:schemeClr val="accent3"/>
        </a:fillRef>
        <a:effectRef idx="1">
          <a:schemeClr val="accent3"/>
        </a:effectRef>
        <a:fontRef idx="minor">
          <a:schemeClr val="dk1"/>
        </a:fontRef>
      </dsp:style>
      <dsp:txBody>
        <a:bodyPr lIns="30480" tIns="30480" rIns="30480" bIns="304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ts val="0"/>
            </a:spcAft>
          </a:pPr>
          <a:r>
            <a:rPr lang="zh-CN" altLang="en-US" sz="1600" b="1" dirty="0" smtClean="0">
              <a:solidFill>
                <a:schemeClr val="tx1"/>
              </a:solidFill>
              <a:latin typeface="微软雅黑" panose="020B0503020204020204" pitchFamily="34" charset="-122"/>
              <a:ea typeface="微软雅黑" panose="020B0503020204020204" pitchFamily="34" charset="-122"/>
            </a:rPr>
            <a:t>有些功能会重复出现，因而产生了额外开销。</a:t>
          </a:r>
          <a:endParaRPr lang="en-US" altLang="zh-CN" sz="1600" b="1" dirty="0" smtClean="0">
            <a:solidFill>
              <a:schemeClr val="tx1"/>
            </a:solidFill>
            <a:latin typeface="微软雅黑" panose="020B0503020204020204" pitchFamily="34" charset="-122"/>
            <a:ea typeface="微软雅黑" panose="020B0503020204020204" pitchFamily="34" charset="-122"/>
          </a:endParaRPr>
        </a:p>
      </dsp:txBody>
      <dsp:txXfrm>
        <a:off x="3445284" y="581000"/>
        <a:ext cx="1699303" cy="1617856"/>
      </dsp:txXfrm>
    </dsp:sp>
    <dsp:sp modelId="{DF706164-FCCA-4F26-8B31-EABB82ABC165}">
      <dsp:nvSpPr>
        <dsp:cNvPr id="6" name="十字形 5"/>
        <dsp:cNvSpPr/>
      </dsp:nvSpPr>
      <dsp:spPr bwMode="white">
        <a:xfrm>
          <a:off x="59245" y="18335"/>
          <a:ext cx="715053" cy="715053"/>
        </a:xfrm>
        <a:prstGeom prst="plus">
          <a:avLst>
            <a:gd name="adj" fmla="val 32810"/>
          </a:avLst>
        </a:prstGeom>
        <a:solidFill>
          <a:srgbClr val="990033"/>
        </a:solidFill>
        <a:ln>
          <a:solidFill>
            <a:srgbClr val="990033"/>
          </a:solidFill>
        </a:ln>
      </dsp:spPr>
      <dsp:style>
        <a:lnRef idx="2">
          <a:schemeClr val="accent2"/>
        </a:lnRef>
        <a:fillRef idx="1">
          <a:schemeClr val="accent2"/>
        </a:fillRef>
        <a:effectRef idx="0">
          <a:scrgbClr r="0" g="0" b="0"/>
        </a:effectRef>
        <a:fontRef idx="minor">
          <a:schemeClr val="lt1"/>
        </a:fontRef>
      </dsp:style>
      <dsp:txXfrm>
        <a:off x="59245" y="18335"/>
        <a:ext cx="715053" cy="715053"/>
      </dsp:txXfrm>
    </dsp:sp>
    <dsp:sp modelId="{93B3F9F7-5DFA-451D-8AF0-C886EF2184F0}">
      <dsp:nvSpPr>
        <dsp:cNvPr id="7" name="矩形 6"/>
        <dsp:cNvSpPr/>
      </dsp:nvSpPr>
      <dsp:spPr bwMode="white">
        <a:xfrm>
          <a:off x="5423009" y="257946"/>
          <a:ext cx="672991" cy="230628"/>
        </a:xfrm>
        <a:prstGeom prst="rect">
          <a:avLst/>
        </a:prstGeom>
        <a:solidFill>
          <a:srgbClr val="000099"/>
        </a:solidFill>
        <a:ln>
          <a:noFill/>
        </a:ln>
      </dsp:spPr>
      <dsp:style>
        <a:lnRef idx="2">
          <a:schemeClr val="accent3"/>
        </a:lnRef>
        <a:fillRef idx="1">
          <a:schemeClr val="accent3"/>
        </a:fillRef>
        <a:effectRef idx="0">
          <a:scrgbClr r="0" g="0" b="0"/>
        </a:effectRef>
        <a:fontRef idx="minor">
          <a:schemeClr val="lt1"/>
        </a:fontRef>
      </dsp:style>
      <dsp:txXfrm>
        <a:off x="5423009" y="257946"/>
        <a:ext cx="672991" cy="230628"/>
      </dsp:txXfrm>
    </dsp:sp>
    <dsp:sp modelId="{5CF821AC-F873-42D9-B901-FF50109FC337}">
      <dsp:nvSpPr>
        <dsp:cNvPr id="8" name="直接连接符 7"/>
        <dsp:cNvSpPr/>
      </dsp:nvSpPr>
      <dsp:spPr bwMode="white">
        <a:xfrm>
          <a:off x="3153155" y="621427"/>
          <a:ext cx="421" cy="1545208"/>
        </a:xfrm>
        <a:prstGeom prst="line">
          <a:avLst/>
        </a:prstGeom>
        <a:ln>
          <a:solidFill>
            <a:srgbClr val="000099"/>
          </a:solidFill>
        </a:ln>
      </dsp:spPr>
      <dsp:style>
        <a:lnRef idx="2">
          <a:schemeClr val="accent1"/>
        </a:lnRef>
        <a:fillRef idx="0">
          <a:schemeClr val="accent2"/>
        </a:fillRef>
        <a:effectRef idx="0">
          <a:scrgbClr r="0" g="0" b="0"/>
        </a:effectRef>
        <a:fontRef idx="minor"/>
      </dsp:style>
      <dsp:txXfrm>
        <a:off x="3153155" y="621427"/>
        <a:ext cx="421" cy="154520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a:t>
            </a:r>
            <a:r>
              <a:rPr lang="en-US" altLang="zh-CN" dirty="0"/>
              <a:t>RTT</a:t>
            </a:r>
            <a:r>
              <a:rPr lang="zh-CN" altLang="en-US" dirty="0"/>
              <a:t>不包含发送时延？</a:t>
            </a:r>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66470" eaLnBrk="0" hangingPunct="0">
              <a:defRPr kumimoji="1" sz="2400" b="1">
                <a:solidFill>
                  <a:schemeClr val="tx1"/>
                </a:solidFill>
                <a:latin typeface="굴림" pitchFamily="34" charset="-127"/>
                <a:ea typeface="굴림" pitchFamily="34" charset="-127"/>
              </a:defRPr>
            </a:lvl1pPr>
            <a:lvl2pPr marL="742950" indent="-285750" defTabSz="966470" eaLnBrk="0" hangingPunct="0">
              <a:defRPr kumimoji="1" sz="2400" b="1">
                <a:solidFill>
                  <a:schemeClr val="tx1"/>
                </a:solidFill>
                <a:latin typeface="굴림" pitchFamily="34" charset="-127"/>
                <a:ea typeface="굴림" pitchFamily="34" charset="-127"/>
              </a:defRPr>
            </a:lvl2pPr>
            <a:lvl3pPr marL="1143000" indent="-228600" defTabSz="966470" eaLnBrk="0" hangingPunct="0">
              <a:defRPr kumimoji="1" sz="2400" b="1">
                <a:solidFill>
                  <a:schemeClr val="tx1"/>
                </a:solidFill>
                <a:latin typeface="굴림" pitchFamily="34" charset="-127"/>
                <a:ea typeface="굴림" pitchFamily="34" charset="-127"/>
              </a:defRPr>
            </a:lvl3pPr>
            <a:lvl4pPr marL="1600200" indent="-228600" defTabSz="966470" eaLnBrk="0" hangingPunct="0">
              <a:defRPr kumimoji="1" sz="2400" b="1">
                <a:solidFill>
                  <a:schemeClr val="tx1"/>
                </a:solidFill>
                <a:latin typeface="굴림" pitchFamily="34" charset="-127"/>
                <a:ea typeface="굴림" pitchFamily="34" charset="-127"/>
              </a:defRPr>
            </a:lvl4pPr>
            <a:lvl5pPr marL="2057400" indent="-228600" defTabSz="966470" eaLnBrk="0" hangingPunct="0">
              <a:defRPr kumimoji="1" sz="2400" b="1">
                <a:solidFill>
                  <a:schemeClr val="tx1"/>
                </a:solidFill>
                <a:latin typeface="굴림" pitchFamily="34" charset="-127"/>
                <a:ea typeface="굴림" pitchFamily="34" charset="-127"/>
              </a:defRPr>
            </a:lvl5pPr>
            <a:lvl6pPr marL="25146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fld id="{B878BF88-8D19-42BD-B258-6B643C4423B1}" type="slidenum">
              <a:rPr kumimoji="0" lang="zh-CN" altLang="en-US" sz="1300" b="0">
                <a:latin typeface="Times New Roman" panose="02020603050405020304" pitchFamily="18" charset="0"/>
                <a:ea typeface="宋体" panose="02010600030101010101" pitchFamily="2" charset="-122"/>
              </a:rPr>
            </a:fld>
            <a:endParaRPr kumimoji="0" lang="en-US" altLang="zh-CN" sz="1300" b="0">
              <a:latin typeface="Times New Roman" panose="02020603050405020304" pitchFamily="18" charset="0"/>
              <a:ea typeface="宋体" panose="02010600030101010101" pitchFamily="2" charset="-122"/>
            </a:endParaRPr>
          </a:p>
        </p:txBody>
      </p:sp>
      <p:sp>
        <p:nvSpPr>
          <p:cNvPr id="174083" name="幻灯片图像占位符 1"/>
          <p:cNvSpPr>
            <a:spLocks noGrp="1" noRot="1" noChangeAspect="1" noTextEdit="1"/>
          </p:cNvSpPr>
          <p:nvPr>
            <p:ph type="sldImg"/>
          </p:nvPr>
        </p:nvSpPr>
        <p:spPr/>
      </p:sp>
      <p:sp>
        <p:nvSpPr>
          <p:cNvPr id="174084" name="备注占位符 2"/>
          <p:cNvSpPr>
            <a:spLocks noGrp="1"/>
          </p:cNvSpPr>
          <p:nvPr>
            <p:ph type="body" idx="1"/>
          </p:nvPr>
        </p:nvSpPr>
        <p:spPr>
          <a:xfrm>
            <a:off x="731838" y="4560888"/>
            <a:ext cx="5851525" cy="4319587"/>
          </a:xfrm>
          <a:noFill/>
        </p:spPr>
        <p:txBody>
          <a:bodyPr/>
          <a:lstStyle/>
          <a:p>
            <a:pPr eaLnBrk="1" hangingPunct="1"/>
            <a:endParaRPr lang="zh-CN" altLang="en-US" smtClean="0"/>
          </a:p>
        </p:txBody>
      </p:sp>
      <p:sp>
        <p:nvSpPr>
          <p:cNvPr id="174085" name="灯片编号占位符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470" eaLnBrk="0" hangingPunct="0">
              <a:defRPr kumimoji="1" sz="2400" b="1">
                <a:solidFill>
                  <a:schemeClr val="tx1"/>
                </a:solidFill>
                <a:latin typeface="굴림" pitchFamily="34" charset="-127"/>
                <a:ea typeface="굴림" pitchFamily="34" charset="-127"/>
              </a:defRPr>
            </a:lvl1pPr>
            <a:lvl2pPr marL="742950" indent="-285750" defTabSz="966470" eaLnBrk="0" hangingPunct="0">
              <a:defRPr kumimoji="1" sz="2400" b="1">
                <a:solidFill>
                  <a:schemeClr val="tx1"/>
                </a:solidFill>
                <a:latin typeface="굴림" pitchFamily="34" charset="-127"/>
                <a:ea typeface="굴림" pitchFamily="34" charset="-127"/>
              </a:defRPr>
            </a:lvl2pPr>
            <a:lvl3pPr marL="1143000" indent="-228600" defTabSz="966470" eaLnBrk="0" hangingPunct="0">
              <a:defRPr kumimoji="1" sz="2400" b="1">
                <a:solidFill>
                  <a:schemeClr val="tx1"/>
                </a:solidFill>
                <a:latin typeface="굴림" pitchFamily="34" charset="-127"/>
                <a:ea typeface="굴림" pitchFamily="34" charset="-127"/>
              </a:defRPr>
            </a:lvl3pPr>
            <a:lvl4pPr marL="1600200" indent="-228600" defTabSz="966470" eaLnBrk="0" hangingPunct="0">
              <a:defRPr kumimoji="1" sz="2400" b="1">
                <a:solidFill>
                  <a:schemeClr val="tx1"/>
                </a:solidFill>
                <a:latin typeface="굴림" pitchFamily="34" charset="-127"/>
                <a:ea typeface="굴림" pitchFamily="34" charset="-127"/>
              </a:defRPr>
            </a:lvl4pPr>
            <a:lvl5pPr marL="2057400" indent="-228600" defTabSz="966470" eaLnBrk="0" hangingPunct="0">
              <a:defRPr kumimoji="1" sz="2400" b="1">
                <a:solidFill>
                  <a:schemeClr val="tx1"/>
                </a:solidFill>
                <a:latin typeface="굴림" pitchFamily="34" charset="-127"/>
                <a:ea typeface="굴림" pitchFamily="34" charset="-127"/>
              </a:defRPr>
            </a:lvl5pPr>
            <a:lvl6pPr marL="25146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defTabSz="96647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r" eaLnBrk="1" latinLnBrk="0" hangingPunct="1"/>
            <a:fld id="{3BDA8D86-958F-486C-A258-C477C42D6F2A}" type="slidenum">
              <a:rPr kumimoji="0" lang="en-US" altLang="zh-CN" sz="1300" b="0">
                <a:latin typeface="Arial" panose="020B0604020202020204" pitchFamily="34" charset="0"/>
                <a:ea typeface="宋体" panose="02010600030101010101" pitchFamily="2" charset="-122"/>
              </a:rPr>
            </a:fld>
            <a:endParaRPr kumimoji="0"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fld>
            <a:endParaRPr lang="en-US" altLang="zh-CN" sz="1200" dirty="0"/>
          </a:p>
        </p:txBody>
      </p:sp>
      <p:sp>
        <p:nvSpPr>
          <p:cNvPr id="173059" name="Rectangle 7"/>
          <p:cNvSpPr txBox="1">
            <a:spLocks noGrp="1"/>
          </p:cNvSpP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fld>
            <a:endParaRPr lang="en-US" altLang="zh-CN" sz="1200" dirty="0"/>
          </a:p>
        </p:txBody>
      </p:sp>
      <p:sp>
        <p:nvSpPr>
          <p:cNvPr id="173060" name="Rectangle 2"/>
          <p:cNvSpPr>
            <a:spLocks noGrp="1" noRot="1" noChangeAspect="1" noTextEdit="1"/>
          </p:cNvSpPr>
          <p:nvPr>
            <p:ph type="sldImg"/>
          </p:nvPr>
        </p:nvSpPr>
        <p:spPr/>
      </p:sp>
      <p:sp>
        <p:nvSpPr>
          <p:cNvPr id="173061" name="Rectangle 3"/>
          <p:cNvSpPr>
            <a:spLocks noGrp="1"/>
          </p:cNvSpPr>
          <p:nvPr>
            <p:ph type="body" idx="1"/>
          </p:nvPr>
        </p:nvSpPr>
        <p:spPr/>
        <p:txBody>
          <a:bodyPr wrap="square" lIns="91440" tIns="45720" rIns="91440" bIns="45720" anchor="t"/>
          <a:p>
            <a:pPr lvl="0" eaLnBrk="1" hangingPunct="1"/>
            <a:r>
              <a:rPr lang="zh-CN" altLang="en-US" dirty="0"/>
              <a:t>两个不同国家的哲学家进行通信，印度，意大利；</a:t>
            </a:r>
            <a:endParaRPr lang="en-US" altLang="zh-CN" dirty="0"/>
          </a:p>
          <a:p>
            <a:pPr lvl="0" eaLnBrk="1" hangingPunct="1"/>
            <a:r>
              <a:rPr lang="zh-CN" altLang="en-US" dirty="0"/>
              <a:t>描述；</a:t>
            </a:r>
            <a:endParaRPr lang="en-US" altLang="zh-CN" dirty="0"/>
          </a:p>
          <a:p>
            <a:pPr lvl="0" eaLnBrk="1" hangingPunct="1"/>
            <a:r>
              <a:rPr lang="en-US" altLang="zh-CN" dirty="0"/>
              <a:t>1 </a:t>
            </a:r>
            <a:r>
              <a:rPr lang="zh-CN" altLang="en-US" dirty="0"/>
              <a:t>通信任务分为三层，并且在通信的每一端都采用同样的层次划分；哪三层；每层完成一定得功能；每层完成各自的功能，不受其他层次的影响；因此，解释具有灵活性；</a:t>
            </a:r>
            <a:endParaRPr lang="en-US" altLang="zh-CN" dirty="0"/>
          </a:p>
          <a:p>
            <a:pPr lvl="0" eaLnBrk="1" hangingPunct="1"/>
            <a:r>
              <a:rPr lang="en-US" altLang="zh-CN" dirty="0"/>
              <a:t>2 </a:t>
            </a:r>
            <a:r>
              <a:rPr lang="zh-CN" altLang="en-US" dirty="0"/>
              <a:t>每层功能独立，并不意味着完全没有联系；举例。。。因此，每层要完成自身的功能，需要使用下层的服务；并向自己的高层提供增值后的更高级的服务；</a:t>
            </a:r>
            <a:endParaRPr lang="en-US" altLang="zh-CN" dirty="0"/>
          </a:p>
          <a:p>
            <a:pPr lvl="0" eaLnBrk="1" hangingPunct="1"/>
            <a:r>
              <a:rPr lang="en-US" altLang="zh-CN" dirty="0"/>
              <a:t>3 </a:t>
            </a:r>
            <a:r>
              <a:rPr lang="zh-CN" altLang="en-US" dirty="0"/>
              <a:t>因此，系统的功能是逐层增强的；</a:t>
            </a:r>
            <a:endParaRPr lang="en-US" altLang="zh-CN" dirty="0"/>
          </a:p>
          <a:p>
            <a:pPr lvl="0" eaLnBrk="1" hangingPunct="1"/>
            <a:r>
              <a:rPr lang="en-US" altLang="zh-CN" dirty="0"/>
              <a:t>4 </a:t>
            </a:r>
            <a:r>
              <a:rPr lang="zh-CN" altLang="en-US" dirty="0"/>
              <a:t>通信双方的分层模型中，位于统一层次的模型才能够交流，通信，不位于统一层次，不能交流；</a:t>
            </a:r>
            <a:endParaRPr lang="en-US" altLang="zh-CN" dirty="0"/>
          </a:p>
          <a:p>
            <a:pPr lvl="0" eaLnBrk="1" hangingPunct="1"/>
            <a:r>
              <a:rPr lang="en-US" altLang="zh-CN" dirty="0"/>
              <a:t>4 </a:t>
            </a:r>
            <a:r>
              <a:rPr lang="zh-CN" altLang="en-US" dirty="0"/>
              <a:t>各层之间进行虚通信</a:t>
            </a:r>
            <a:r>
              <a:rPr lang="en-US" altLang="zh-CN" dirty="0"/>
              <a:t>:</a:t>
            </a:r>
            <a:r>
              <a:rPr lang="zh-CN" altLang="en-US" dirty="0"/>
              <a:t>依靠下层的服务实现位于不同模型统一层次的通信的方式称为虚通信；</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货物包含多个邮包</a:t>
            </a:r>
            <a:endParaRPr kumimoji="1" lang="en-US" altLang="zh-CN" dirty="0"/>
          </a:p>
          <a:p>
            <a:r>
              <a:rPr kumimoji="1" lang="zh-CN" altLang="en-US" dirty="0"/>
              <a:t>一大包邮包包含很多信件</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jpeg"/><Relationship Id="rId17" Type="http://schemas.openxmlformats.org/officeDocument/2006/relationships/image" Target="../media/image1.GIF"/><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jpeg"/><Relationship Id="rId2" Type="http://schemas.openxmlformats.org/officeDocument/2006/relationships/image" Target="../media/image3.GIF"/><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821798" y="163513"/>
            <a:ext cx="1065213"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fr-FR" sz="1100" b="1" dirty="0">
                <a:solidFill>
                  <a:srgbClr val="0070C0"/>
                </a:solidFill>
                <a:latin typeface="微软雅黑" panose="020B0503020204020204" pitchFamily="34" charset="-122"/>
                <a:ea typeface="微软雅黑" panose="020B0503020204020204" pitchFamily="34" charset="-122"/>
              </a:rPr>
              <a:t>西南石油大学</a:t>
            </a:r>
            <a:endParaRPr lang="zh-CN" altLang="fr-FR" sz="1100" b="1" dirty="0">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3276208" y="165100"/>
            <a:ext cx="116078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a:t>
            </a:r>
            <a:r>
              <a:rPr lang="zh-CN" altLang="fr-FR" sz="1100" b="1" dirty="0" smtClean="0">
                <a:solidFill>
                  <a:srgbClr val="0070C0"/>
                </a:solidFill>
                <a:latin typeface="微软雅黑" panose="020B0503020204020204" pitchFamily="34" charset="-122"/>
                <a:ea typeface="微软雅黑" panose="020B0503020204020204" pitchFamily="34" charset="-122"/>
              </a:rPr>
              <a:t>基础</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2" name="Line 3"/>
          <p:cNvSpPr>
            <a:spLocks noChangeShapeType="1"/>
          </p:cNvSpPr>
          <p:nvPr userDrawn="1"/>
        </p:nvSpPr>
        <p:spPr bwMode="auto">
          <a:xfrm>
            <a:off x="1266825" y="4803775"/>
            <a:ext cx="7840345" cy="635"/>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pic>
        <p:nvPicPr>
          <p:cNvPr id="100" name="图片 99"/>
          <p:cNvPicPr/>
          <p:nvPr userDrawn="1"/>
        </p:nvPicPr>
        <p:blipFill>
          <a:blip r:embed="rId18"/>
          <a:srcRect l="16434" t="3704" r="15937" b="3988"/>
          <a:stretch>
            <a:fillRect/>
          </a:stretch>
        </p:blipFill>
        <p:spPr>
          <a:xfrm>
            <a:off x="454660" y="4563745"/>
            <a:ext cx="506095" cy="480060"/>
          </a:xfrm>
          <a:prstGeom prst="ellipse">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fr-FR" sz="1100" b="1">
                <a:solidFill>
                  <a:srgbClr val="0070C0"/>
                </a:solidFill>
                <a:latin typeface="微软雅黑" panose="020B0503020204020204" pitchFamily="34" charset="-122"/>
                <a:ea typeface="微软雅黑" panose="020B0503020204020204" pitchFamily="34" charset="-122"/>
              </a:rPr>
              <a:t>西南石油大学</a:t>
            </a:r>
            <a:endParaRPr lang="zh-CN" altLang="fr-FR" sz="1100" b="1">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3166745" y="165100"/>
            <a:ext cx="116078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zh-CN" altLang="fr-FR" sz="1100" b="1">
                <a:solidFill>
                  <a:srgbClr val="0070C0"/>
                </a:solidFill>
                <a:latin typeface="微软雅黑" panose="020B0503020204020204" pitchFamily="34" charset="-122"/>
                <a:ea typeface="微软雅黑" panose="020B0503020204020204" pitchFamily="34" charset="-122"/>
              </a:rPr>
              <a:t>基础</a:t>
            </a:r>
            <a:endParaRPr lang="zh-CN" altLang="fr-FR"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2"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00" name="图片 99"/>
          <p:cNvPicPr/>
          <p:nvPr userDrawn="1"/>
        </p:nvPicPr>
        <p:blipFill>
          <a:blip r:embed="rId3"/>
          <a:srcRect l="16434" t="3704" r="15937" b="3988"/>
          <a:stretch>
            <a:fillRect/>
          </a:stretch>
        </p:blipFill>
        <p:spPr>
          <a:xfrm>
            <a:off x="454660" y="4563745"/>
            <a:ext cx="506095" cy="480060"/>
          </a:xfrm>
          <a:prstGeom prst="ellipse">
            <a:avLst/>
          </a:prstGeom>
          <a:noFill/>
          <a:ln w="9525">
            <a:noFill/>
          </a:ln>
        </p:spPr>
      </p:pic>
    </p:spTree>
  </p:cSld>
  <p:clrMap bg1="lt1" tx1="dk1" bg2="lt2" tx2="dk2" accent1="accent1" accent2="accent2" accent3="accent3" accent4="accent4" accent5="accent5" accent6="accent6" hlink="hlink" folHlink="folHlink"/>
  <p:sldLayoutIdLst>
    <p:sldLayoutId id="2147483666" r:id="rId1"/>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7.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8.w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169.png"/><Relationship Id="rId1" Type="http://schemas.openxmlformats.org/officeDocument/2006/relationships/image" Target="../media/image136.png"/></Relationships>
</file>

<file path=ppt/slides/_rels/slide1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wmf"/></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121.wmf"/><Relationship Id="rId1" Type="http://schemas.openxmlformats.org/officeDocument/2006/relationships/image" Target="../media/image14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121.wmf"/><Relationship Id="rId4" Type="http://schemas.openxmlformats.org/officeDocument/2006/relationships/image" Target="../media/image143.png"/><Relationship Id="rId3" Type="http://schemas.openxmlformats.org/officeDocument/2006/relationships/oleObject" Target="../embeddings/oleObject2.bin"/><Relationship Id="rId2" Type="http://schemas.openxmlformats.org/officeDocument/2006/relationships/image" Target="../media/image180.wmf"/><Relationship Id="rId1" Type="http://schemas.openxmlformats.org/officeDocument/2006/relationships/oleObject" Target="../embeddings/oleObject1.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20.png"/><Relationship Id="rId3" Type="http://schemas.openxmlformats.org/officeDocument/2006/relationships/image" Target="../media/image118.wmf"/><Relationship Id="rId2" Type="http://schemas.openxmlformats.org/officeDocument/2006/relationships/image" Target="../media/image122.png"/><Relationship Id="rId1" Type="http://schemas.openxmlformats.org/officeDocument/2006/relationships/image" Target="../media/image121.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180.wmf"/><Relationship Id="rId1" Type="http://schemas.openxmlformats.org/officeDocument/2006/relationships/oleObject" Target="../embeddings/oleObject3.bin"/></Relationships>
</file>

<file path=ppt/slides/_rels/slide15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180.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wmf"/><Relationship Id="rId2" Type="http://schemas.openxmlformats.org/officeDocument/2006/relationships/image" Target="../media/image119.png"/><Relationship Id="rId1" Type="http://schemas.openxmlformats.org/officeDocument/2006/relationships/image" Target="../media/image118.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3.png"/><Relationship Id="rId1" Type="http://schemas.openxmlformats.org/officeDocument/2006/relationships/image" Target="../media/image12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9.png"/><Relationship Id="rId1" Type="http://schemas.openxmlformats.org/officeDocument/2006/relationships/image" Target="../media/image12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2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2.wmf"/><Relationship Id="rId1"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3.png"/><Relationship Id="rId1" Type="http://schemas.openxmlformats.org/officeDocument/2006/relationships/image" Target="../media/image121.w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7.png"/><Relationship Id="rId1" Type="http://schemas.openxmlformats.org/officeDocument/2006/relationships/image" Target="../media/image146.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4.jpeg"/><Relationship Id="rId6" Type="http://schemas.microsoft.com/office/2007/relationships/hdphoto" Target="../media/image153.wdp"/><Relationship Id="rId5" Type="http://schemas.openxmlformats.org/officeDocument/2006/relationships/image" Target="../media/image152.png"/><Relationship Id="rId4" Type="http://schemas.microsoft.com/office/2007/relationships/hdphoto" Target="../media/image151.wdp"/><Relationship Id="rId3" Type="http://schemas.openxmlformats.org/officeDocument/2006/relationships/image" Target="../media/image150.png"/><Relationship Id="rId2" Type="http://schemas.microsoft.com/office/2007/relationships/hdphoto" Target="../media/image149.wdp"/><Relationship Id="rId1" Type="http://schemas.openxmlformats.org/officeDocument/2006/relationships/image" Target="../media/image148.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2.png"/><Relationship Id="rId7" Type="http://schemas.openxmlformats.org/officeDocument/2006/relationships/image" Target="../media/image161.png"/><Relationship Id="rId6" Type="http://schemas.openxmlformats.org/officeDocument/2006/relationships/image" Target="../media/image160.png"/><Relationship Id="rId5" Type="http://schemas.microsoft.com/office/2007/relationships/hdphoto" Target="../media/image159.wdp"/><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0" Type="http://schemas.openxmlformats.org/officeDocument/2006/relationships/notesSlide" Target="../notesSlides/notesSlide13.xml"/><Relationship Id="rId1" Type="http://schemas.openxmlformats.org/officeDocument/2006/relationships/image" Target="../media/image1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image" Target="../media/image169.png"/><Relationship Id="rId8" Type="http://schemas.openxmlformats.org/officeDocument/2006/relationships/image" Target="../media/image168.png"/><Relationship Id="rId7" Type="http://schemas.openxmlformats.org/officeDocument/2006/relationships/image" Target="../media/image136.png"/><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142.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9" Type="http://schemas.openxmlformats.org/officeDocument/2006/relationships/image" Target="../media/image107.png"/><Relationship Id="rId98" Type="http://schemas.openxmlformats.org/officeDocument/2006/relationships/image" Target="../media/image106.png"/><Relationship Id="rId97" Type="http://schemas.openxmlformats.org/officeDocument/2006/relationships/image" Target="../media/image105.png"/><Relationship Id="rId96" Type="http://schemas.openxmlformats.org/officeDocument/2006/relationships/image" Target="../media/image104.png"/><Relationship Id="rId95" Type="http://schemas.openxmlformats.org/officeDocument/2006/relationships/image" Target="../media/image103.png"/><Relationship Id="rId94" Type="http://schemas.openxmlformats.org/officeDocument/2006/relationships/image" Target="../media/image102.png"/><Relationship Id="rId93" Type="http://schemas.openxmlformats.org/officeDocument/2006/relationships/image" Target="../media/image101.png"/><Relationship Id="rId92" Type="http://schemas.openxmlformats.org/officeDocument/2006/relationships/image" Target="../media/image100.png"/><Relationship Id="rId91" Type="http://schemas.openxmlformats.org/officeDocument/2006/relationships/image" Target="../media/image99.png"/><Relationship Id="rId90" Type="http://schemas.openxmlformats.org/officeDocument/2006/relationships/image" Target="../media/image98.png"/><Relationship Id="rId9" Type="http://schemas.openxmlformats.org/officeDocument/2006/relationships/image" Target="../media/image17.png"/><Relationship Id="rId89" Type="http://schemas.openxmlformats.org/officeDocument/2006/relationships/image" Target="../media/image97.png"/><Relationship Id="rId88" Type="http://schemas.openxmlformats.org/officeDocument/2006/relationships/image" Target="../media/image96.png"/><Relationship Id="rId87" Type="http://schemas.openxmlformats.org/officeDocument/2006/relationships/image" Target="../media/image95.png"/><Relationship Id="rId86" Type="http://schemas.openxmlformats.org/officeDocument/2006/relationships/image" Target="../media/image94.png"/><Relationship Id="rId85" Type="http://schemas.openxmlformats.org/officeDocument/2006/relationships/image" Target="../media/image93.png"/><Relationship Id="rId84" Type="http://schemas.openxmlformats.org/officeDocument/2006/relationships/image" Target="../media/image92.png"/><Relationship Id="rId83" Type="http://schemas.openxmlformats.org/officeDocument/2006/relationships/image" Target="../media/image91.png"/><Relationship Id="rId82" Type="http://schemas.openxmlformats.org/officeDocument/2006/relationships/image" Target="../media/image90.png"/><Relationship Id="rId81" Type="http://schemas.openxmlformats.org/officeDocument/2006/relationships/image" Target="../media/image89.png"/><Relationship Id="rId80" Type="http://schemas.openxmlformats.org/officeDocument/2006/relationships/image" Target="../media/image88.png"/><Relationship Id="rId8" Type="http://schemas.openxmlformats.org/officeDocument/2006/relationships/image" Target="../media/image16.png"/><Relationship Id="rId79" Type="http://schemas.openxmlformats.org/officeDocument/2006/relationships/image" Target="../media/image87.png"/><Relationship Id="rId78" Type="http://schemas.openxmlformats.org/officeDocument/2006/relationships/image" Target="../media/image86.png"/><Relationship Id="rId77" Type="http://schemas.openxmlformats.org/officeDocument/2006/relationships/image" Target="../media/image85.png"/><Relationship Id="rId76" Type="http://schemas.openxmlformats.org/officeDocument/2006/relationships/image" Target="../media/image84.png"/><Relationship Id="rId75" Type="http://schemas.openxmlformats.org/officeDocument/2006/relationships/image" Target="../media/image83.png"/><Relationship Id="rId74" Type="http://schemas.openxmlformats.org/officeDocument/2006/relationships/image" Target="../media/image82.png"/><Relationship Id="rId73" Type="http://schemas.openxmlformats.org/officeDocument/2006/relationships/image" Target="../media/image81.png"/><Relationship Id="rId72" Type="http://schemas.openxmlformats.org/officeDocument/2006/relationships/image" Target="../media/image80.png"/><Relationship Id="rId71" Type="http://schemas.openxmlformats.org/officeDocument/2006/relationships/image" Target="../media/image79.png"/><Relationship Id="rId70" Type="http://schemas.openxmlformats.org/officeDocument/2006/relationships/image" Target="../media/image78.png"/><Relationship Id="rId7" Type="http://schemas.openxmlformats.org/officeDocument/2006/relationships/image" Target="../media/image15.png"/><Relationship Id="rId69" Type="http://schemas.openxmlformats.org/officeDocument/2006/relationships/image" Target="../media/image77.png"/><Relationship Id="rId68" Type="http://schemas.openxmlformats.org/officeDocument/2006/relationships/image" Target="../media/image76.png"/><Relationship Id="rId67" Type="http://schemas.openxmlformats.org/officeDocument/2006/relationships/image" Target="../media/image75.png"/><Relationship Id="rId66" Type="http://schemas.openxmlformats.org/officeDocument/2006/relationships/image" Target="../media/image74.png"/><Relationship Id="rId65" Type="http://schemas.openxmlformats.org/officeDocument/2006/relationships/image" Target="../media/image73.png"/><Relationship Id="rId64" Type="http://schemas.openxmlformats.org/officeDocument/2006/relationships/image" Target="../media/image72.png"/><Relationship Id="rId63" Type="http://schemas.openxmlformats.org/officeDocument/2006/relationships/image" Target="../media/image71.png"/><Relationship Id="rId62" Type="http://schemas.openxmlformats.org/officeDocument/2006/relationships/image" Target="../media/image70.png"/><Relationship Id="rId61" Type="http://schemas.openxmlformats.org/officeDocument/2006/relationships/image" Target="../media/image69.png"/><Relationship Id="rId60" Type="http://schemas.openxmlformats.org/officeDocument/2006/relationships/image" Target="../media/image68.png"/><Relationship Id="rId6" Type="http://schemas.openxmlformats.org/officeDocument/2006/relationships/image" Target="../media/image14.png"/><Relationship Id="rId59" Type="http://schemas.openxmlformats.org/officeDocument/2006/relationships/image" Target="../media/image67.png"/><Relationship Id="rId58" Type="http://schemas.openxmlformats.org/officeDocument/2006/relationships/image" Target="../media/image66.png"/><Relationship Id="rId57" Type="http://schemas.openxmlformats.org/officeDocument/2006/relationships/image" Target="../media/image65.png"/><Relationship Id="rId56" Type="http://schemas.openxmlformats.org/officeDocument/2006/relationships/image" Target="../media/image64.png"/><Relationship Id="rId55" Type="http://schemas.openxmlformats.org/officeDocument/2006/relationships/image" Target="../media/image63.png"/><Relationship Id="rId54" Type="http://schemas.openxmlformats.org/officeDocument/2006/relationships/image" Target="../media/image62.png"/><Relationship Id="rId53" Type="http://schemas.openxmlformats.org/officeDocument/2006/relationships/image" Target="../media/image61.png"/><Relationship Id="rId52" Type="http://schemas.openxmlformats.org/officeDocument/2006/relationships/image" Target="../media/image60.png"/><Relationship Id="rId51" Type="http://schemas.openxmlformats.org/officeDocument/2006/relationships/image" Target="../media/image59.png"/><Relationship Id="rId50" Type="http://schemas.openxmlformats.org/officeDocument/2006/relationships/image" Target="../media/image58.png"/><Relationship Id="rId5" Type="http://schemas.openxmlformats.org/officeDocument/2006/relationships/image" Target="../media/image13.png"/><Relationship Id="rId49" Type="http://schemas.openxmlformats.org/officeDocument/2006/relationships/image" Target="../media/image57.png"/><Relationship Id="rId48" Type="http://schemas.openxmlformats.org/officeDocument/2006/relationships/image" Target="../media/image56.png"/><Relationship Id="rId47" Type="http://schemas.openxmlformats.org/officeDocument/2006/relationships/image" Target="../media/image55.png"/><Relationship Id="rId46" Type="http://schemas.openxmlformats.org/officeDocument/2006/relationships/image" Target="../media/image54.png"/><Relationship Id="rId45" Type="http://schemas.openxmlformats.org/officeDocument/2006/relationships/image" Target="../media/image53.png"/><Relationship Id="rId44" Type="http://schemas.openxmlformats.org/officeDocument/2006/relationships/image" Target="../media/image52.png"/><Relationship Id="rId43" Type="http://schemas.openxmlformats.org/officeDocument/2006/relationships/image" Target="../media/image51.png"/><Relationship Id="rId42" Type="http://schemas.openxmlformats.org/officeDocument/2006/relationships/image" Target="../media/image50.png"/><Relationship Id="rId41" Type="http://schemas.openxmlformats.org/officeDocument/2006/relationships/image" Target="../media/image49.png"/><Relationship Id="rId40" Type="http://schemas.openxmlformats.org/officeDocument/2006/relationships/image" Target="../media/image48.png"/><Relationship Id="rId4" Type="http://schemas.openxmlformats.org/officeDocument/2006/relationships/image" Target="../media/image12.png"/><Relationship Id="rId39" Type="http://schemas.openxmlformats.org/officeDocument/2006/relationships/image" Target="../media/image47.png"/><Relationship Id="rId38" Type="http://schemas.openxmlformats.org/officeDocument/2006/relationships/image" Target="../media/image46.png"/><Relationship Id="rId37" Type="http://schemas.openxmlformats.org/officeDocument/2006/relationships/image" Target="../media/image45.png"/><Relationship Id="rId36" Type="http://schemas.openxmlformats.org/officeDocument/2006/relationships/image" Target="../media/image44.png"/><Relationship Id="rId35" Type="http://schemas.openxmlformats.org/officeDocument/2006/relationships/image" Target="../media/image43.png"/><Relationship Id="rId34" Type="http://schemas.openxmlformats.org/officeDocument/2006/relationships/image" Target="../media/image42.png"/><Relationship Id="rId33" Type="http://schemas.openxmlformats.org/officeDocument/2006/relationships/image" Target="../media/image41.png"/><Relationship Id="rId32" Type="http://schemas.openxmlformats.org/officeDocument/2006/relationships/image" Target="../media/image40.png"/><Relationship Id="rId31" Type="http://schemas.openxmlformats.org/officeDocument/2006/relationships/image" Target="../media/image39.png"/><Relationship Id="rId30" Type="http://schemas.openxmlformats.org/officeDocument/2006/relationships/image" Target="../media/image38.png"/><Relationship Id="rId3" Type="http://schemas.openxmlformats.org/officeDocument/2006/relationships/image" Target="../media/image11.png"/><Relationship Id="rId29" Type="http://schemas.openxmlformats.org/officeDocument/2006/relationships/image" Target="../media/image37.png"/><Relationship Id="rId28" Type="http://schemas.openxmlformats.org/officeDocument/2006/relationships/image" Target="../media/image36.png"/><Relationship Id="rId27" Type="http://schemas.openxmlformats.org/officeDocument/2006/relationships/image" Target="../media/image35.png"/><Relationship Id="rId26" Type="http://schemas.openxmlformats.org/officeDocument/2006/relationships/image" Target="../media/image34.png"/><Relationship Id="rId25" Type="http://schemas.openxmlformats.org/officeDocument/2006/relationships/image" Target="../media/image33.png"/><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0.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0" Type="http://schemas.openxmlformats.org/officeDocument/2006/relationships/slideLayout" Target="../slideLayouts/slideLayout7.xml"/><Relationship Id="rId11" Type="http://schemas.openxmlformats.org/officeDocument/2006/relationships/image" Target="../media/image19.png"/><Relationship Id="rId109" Type="http://schemas.openxmlformats.org/officeDocument/2006/relationships/image" Target="../media/image117.png"/><Relationship Id="rId108" Type="http://schemas.openxmlformats.org/officeDocument/2006/relationships/image" Target="../media/image116.png"/><Relationship Id="rId107" Type="http://schemas.openxmlformats.org/officeDocument/2006/relationships/image" Target="../media/image115.png"/><Relationship Id="rId106" Type="http://schemas.openxmlformats.org/officeDocument/2006/relationships/image" Target="../media/image114.png"/><Relationship Id="rId105" Type="http://schemas.openxmlformats.org/officeDocument/2006/relationships/image" Target="../media/image113.png"/><Relationship Id="rId104" Type="http://schemas.openxmlformats.org/officeDocument/2006/relationships/image" Target="../media/image112.png"/><Relationship Id="rId103" Type="http://schemas.openxmlformats.org/officeDocument/2006/relationships/image" Target="../media/image111.png"/><Relationship Id="rId102" Type="http://schemas.openxmlformats.org/officeDocument/2006/relationships/image" Target="../media/image110.png"/><Relationship Id="rId101" Type="http://schemas.openxmlformats.org/officeDocument/2006/relationships/image" Target="../media/image109.png"/><Relationship Id="rId100" Type="http://schemas.openxmlformats.org/officeDocument/2006/relationships/image" Target="../media/image108.png"/><Relationship Id="rId10" Type="http://schemas.openxmlformats.org/officeDocument/2006/relationships/image" Target="../media/image18.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2.xml"/><Relationship Id="rId7" Type="http://schemas.openxmlformats.org/officeDocument/2006/relationships/tags" Target="../tags/tag1.xml"/><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176.wmf"/></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655445" y="1036955"/>
            <a:ext cx="5829300" cy="671195"/>
          </a:xfrm>
        </p:spPr>
        <p:txBody>
          <a:bodyPr/>
          <a:lstStyle/>
          <a:p>
            <a:r>
              <a:rPr lang="zh-CN" b="0" dirty="0">
                <a:latin typeface="华文楷体" panose="02010600040101010101" charset="-122"/>
                <a:ea typeface="华文楷体" panose="02010600040101010101" charset="-122"/>
              </a:rPr>
              <a:t>计算机网络基础</a:t>
            </a:r>
            <a:endParaRPr lang="zh-CN" b="0" dirty="0">
              <a:latin typeface="华文楷体" panose="02010600040101010101" charset="-122"/>
              <a:ea typeface="华文楷体" panose="02010600040101010101" charset="-122"/>
            </a:endParaRPr>
          </a:p>
        </p:txBody>
      </p:sp>
      <p:sp>
        <p:nvSpPr>
          <p:cNvPr id="2" name="文本框 1"/>
          <p:cNvSpPr txBox="1"/>
          <p:nvPr/>
        </p:nvSpPr>
        <p:spPr>
          <a:xfrm>
            <a:off x="3113838" y="2409732"/>
            <a:ext cx="2989580" cy="922020"/>
          </a:xfrm>
          <a:prstGeom prst="rect">
            <a:avLst/>
          </a:prstGeom>
          <a:noFill/>
        </p:spPr>
        <p:txBody>
          <a:bodyPr wrap="none" rtlCol="0">
            <a:spAutoFit/>
          </a:bodyPr>
          <a:lstStyle/>
          <a:p>
            <a:r>
              <a:rPr lang="zh-CN" altLang="en-US" sz="1800" dirty="0"/>
              <a:t>任</a:t>
            </a:r>
            <a:r>
              <a:rPr lang="zh-CN" altLang="en-US" sz="1800" dirty="0" smtClean="0"/>
              <a:t>课教师：张小洪</a:t>
            </a:r>
            <a:endParaRPr lang="en-US" altLang="zh-CN" sz="1800" dirty="0" smtClean="0"/>
          </a:p>
          <a:p>
            <a:r>
              <a:rPr lang="zh-CN" altLang="en-US" sz="1800" dirty="0" smtClean="0"/>
              <a:t>电   话：    </a:t>
            </a:r>
            <a:r>
              <a:rPr lang="en-US" altLang="zh-CN" sz="1800" dirty="0" smtClean="0"/>
              <a:t>13981842042</a:t>
            </a:r>
            <a:endParaRPr lang="en-US" altLang="zh-CN" sz="1800" dirty="0" smtClean="0"/>
          </a:p>
          <a:p>
            <a:r>
              <a:rPr lang="zh-CN" altLang="en-US" sz="1800" dirty="0" smtClean="0"/>
              <a:t>邮   箱：     </a:t>
            </a:r>
            <a:r>
              <a:rPr lang="en-US" altLang="zh-CN" sz="1800" dirty="0" smtClean="0"/>
              <a:t>3369640@qq.com</a:t>
            </a:r>
            <a:endParaRPr lang="zh-CN" altLang="en-US" sz="1800" dirty="0"/>
          </a:p>
        </p:txBody>
      </p:sp>
      <p:sp>
        <p:nvSpPr>
          <p:cNvPr id="3" name="灯片编号占位符 2"/>
          <p:cNvSpPr>
            <a:spLocks noGrp="1"/>
          </p:cNvSpPr>
          <p:nvPr>
            <p:ph type="sldNum" sz="quarter" idx="4"/>
          </p:nvPr>
        </p:nvSpPr>
        <p:spPr>
          <a:xfrm>
            <a:off x="6181725" y="4767132"/>
            <a:ext cx="1733550" cy="342900"/>
          </a:xfrm>
        </p:spPr>
        <p:txBody>
          <a:bodyPr/>
          <a:p>
            <a:fld id="{AC80574E-8B94-4515-ADE1-BF6C35829DF0}" type="slidenum">
              <a:rPr lang="zh-CN" altLang="en-US" sz="100"/>
            </a:fld>
            <a:endParaRPr lang="en-US" altLang="zh-CN" sz="10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：全球</a:t>
              </a:r>
              <a:r>
                <a:rPr lang="zh-CN" altLang="en-US" sz="2000" b="1" dirty="0" smtClean="0">
                  <a:solidFill>
                    <a:schemeClr val="bg1"/>
                  </a:solidFill>
                  <a:latin typeface="微软雅黑" panose="020B0503020204020204" pitchFamily="34" charset="-122"/>
                  <a:ea typeface="微软雅黑" panose="020B0503020204020204" pitchFamily="34" charset="-122"/>
                </a:rPr>
                <a:t>最大、最重要的</a:t>
              </a:r>
              <a:r>
                <a:rPr lang="zh-CN" altLang="en-US" sz="2000" b="1" dirty="0">
                  <a:solidFill>
                    <a:schemeClr val="bg1"/>
                  </a:solidFill>
                  <a:latin typeface="微软雅黑" panose="020B0503020204020204" pitchFamily="34" charset="-122"/>
                  <a:ea typeface="微软雅黑" panose="020B0503020204020204" pitchFamily="34" charset="-122"/>
                </a:rPr>
                <a:t>计算机网络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endParaRPr lang="zh-CN" altLang="en-US" dirty="0"/>
          </a:p>
          <a:p>
            <a:r>
              <a:rPr lang="zh-CN" altLang="en-US" dirty="0">
                <a:solidFill>
                  <a:srgbClr val="9900CC"/>
                </a:solidFill>
              </a:rPr>
              <a:t>因特网：</a:t>
            </a:r>
            <a:r>
              <a:rPr lang="zh-CN" altLang="en-US" dirty="0"/>
              <a:t>推荐，但却长期</a:t>
            </a:r>
            <a:r>
              <a:rPr lang="zh-CN" altLang="en-US" dirty="0">
                <a:solidFill>
                  <a:srgbClr val="C00000"/>
                </a:solidFill>
              </a:rPr>
              <a:t>未得到推广。</a:t>
            </a:r>
            <a:endParaRPr lang="zh-CN" altLang="en-US" dirty="0">
              <a:solidFill>
                <a:srgbClr val="C00000"/>
              </a:solidFill>
            </a:endParaRP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endParaRPr lang="zh-CN" altLang="en-US" dirty="0"/>
          </a:p>
          <a:p>
            <a:r>
              <a:rPr lang="zh-CN" altLang="en-US" dirty="0">
                <a:solidFill>
                  <a:srgbClr val="0000CC"/>
                </a:solidFill>
              </a:rPr>
              <a:t>互联网 ≠互连网。</a:t>
            </a:r>
            <a:endParaRPr lang="zh-CN" altLang="en-US" dirty="0">
              <a:solidFill>
                <a:srgbClr val="0000CC"/>
              </a:solidFill>
            </a:endParaRPr>
          </a:p>
          <a:p>
            <a:pPr lvl="1"/>
            <a:r>
              <a:rPr lang="zh-CN" altLang="en-US" dirty="0"/>
              <a:t>互连网：局部范围互连起来的计算机网络。</a:t>
            </a:r>
            <a:endParaRPr lang="zh-CN" altLang="en-US" dirty="0"/>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标题 1"/>
          <p:cNvSpPr>
            <a:spLocks noGrp="1"/>
          </p:cNvSpPr>
          <p:nvPr>
            <p:ph type="title"/>
          </p:nvPr>
        </p:nvSpPr>
        <p:spPr>
          <a:xfrm>
            <a:off x="1172210" y="472315"/>
            <a:ext cx="6799659" cy="594066"/>
          </a:xfrm>
        </p:spPr>
        <p:txBody>
          <a:bodyPr vert="horz" wrap="square" lIns="68580" tIns="34290" rIns="68580" bIns="34290" anchor="ctr"/>
          <a:p>
            <a:pPr algn="l"/>
            <a:r>
              <a:rPr lang="zh-CN" altLang="en-US" sz="3600" dirty="0">
                <a:solidFill>
                  <a:srgbClr val="00B0F0"/>
                </a:solidFill>
                <a:latin typeface="华文行楷" panose="02010800040101010101" charset="-122"/>
                <a:ea typeface="华文行楷" panose="02010800040101010101" charset="-122"/>
                <a:cs typeface="Arial" panose="020B0604020202020204" pitchFamily="34" charset="0"/>
              </a:rPr>
              <a:t>思考题</a:t>
            </a:r>
            <a:endParaRPr lang="zh-CN" altLang="en-US" sz="3600" dirty="0">
              <a:solidFill>
                <a:srgbClr val="00B0F0"/>
              </a:solidFill>
              <a:latin typeface="华文行楷" panose="02010800040101010101" charset="-122"/>
              <a:ea typeface="华文行楷" panose="02010800040101010101" charset="-122"/>
              <a:cs typeface="Arial" panose="020B0604020202020204" pitchFamily="34" charset="0"/>
            </a:endParaRPr>
          </a:p>
        </p:txBody>
      </p:sp>
      <p:sp>
        <p:nvSpPr>
          <p:cNvPr id="81923" name="内容占位符 2"/>
          <p:cNvSpPr>
            <a:spLocks noGrp="1"/>
          </p:cNvSpPr>
          <p:nvPr>
            <p:ph idx="1"/>
          </p:nvPr>
        </p:nvSpPr>
        <p:spPr>
          <a:xfrm>
            <a:off x="1172210" y="1378585"/>
            <a:ext cx="6799580" cy="2745105"/>
          </a:xfrm>
        </p:spPr>
        <p:txBody>
          <a:bodyPr vert="horz" wrap="square" lIns="68580" tIns="34290" rIns="68580" bIns="34290" anchor="t"/>
          <a:p>
            <a:r>
              <a:rPr lang="zh-CN" altLang="en-US" sz="2400" dirty="0">
                <a:latin typeface="微软雅黑" panose="020B0503020204020204" pitchFamily="34" charset="-122"/>
                <a:ea typeface="微软雅黑" panose="020B0503020204020204" pitchFamily="34" charset="-122"/>
                <a:cs typeface="Arial" panose="020B0604020202020204" pitchFamily="34" charset="0"/>
              </a:rPr>
              <a:t>假设</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中法</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两国的总理要通话，而两国的</a:t>
            </a:r>
            <a:r>
              <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翻译</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只会说</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英语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和自己的</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母语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，画出解决这一问题的分层结构图</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a:p>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灯片编号占位符 1"/>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7" name="Picture 3"/>
          <p:cNvPicPr>
            <a:picLocks noChangeAspect="1"/>
          </p:cNvPicPr>
          <p:nvPr/>
        </p:nvPicPr>
        <p:blipFill>
          <a:blip r:embed="rId1"/>
          <a:stretch>
            <a:fillRect/>
          </a:stretch>
        </p:blipFill>
        <p:spPr>
          <a:xfrm>
            <a:off x="1087755" y="1393825"/>
            <a:ext cx="6800215" cy="2355850"/>
          </a:xfrm>
          <a:prstGeom prst="rect">
            <a:avLst/>
          </a:prstGeom>
          <a:noFill/>
          <a:ln w="9525">
            <a:noFill/>
          </a:ln>
        </p:spPr>
      </p:pic>
      <p:sp>
        <p:nvSpPr>
          <p:cNvPr id="2" name="灯片编号占位符 1"/>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1" name="内容占位符 2"/>
          <p:cNvSpPr>
            <a:spLocks noGrp="1"/>
          </p:cNvSpPr>
          <p:nvPr>
            <p:ph idx="1"/>
          </p:nvPr>
        </p:nvSpPr>
        <p:spPr>
          <a:xfrm>
            <a:off x="1228725" y="897255"/>
            <a:ext cx="6799580" cy="2701290"/>
          </a:xfrm>
        </p:spPr>
        <p:txBody>
          <a:bodyPr vert="horz" wrap="square" lIns="68580" tIns="34290" rIns="68580" bIns="34290" anchor="t"/>
          <a:p>
            <a:r>
              <a:rPr lang="zh-CN" altLang="en-US" sz="2400" dirty="0">
                <a:latin typeface="微软雅黑" panose="020B0503020204020204" pitchFamily="34" charset="-122"/>
                <a:ea typeface="微软雅黑" panose="020B0503020204020204" pitchFamily="34" charset="-122"/>
                <a:cs typeface="Arial" panose="020B0604020202020204" pitchFamily="34" charset="0"/>
              </a:rPr>
              <a:t>假设</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中法</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两国的总理要通话，而</a:t>
            </a:r>
            <a:r>
              <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中国的翻译</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只会说</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日语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和自己的</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母语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法国的翻译</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只会说</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德语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和自己的</a:t>
            </a:r>
            <a:r>
              <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母语</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，在德国有一个会说</a:t>
            </a:r>
            <a:r>
              <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日语的翻译</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，画出解决这一问题的分层结构图</a:t>
            </a:r>
            <a:endParaRPr lang="zh-CN" altLang="en-US" sz="2400" dirty="0">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5" name="Picture 3"/>
          <p:cNvPicPr>
            <a:picLocks noChangeAspect="1"/>
          </p:cNvPicPr>
          <p:nvPr/>
        </p:nvPicPr>
        <p:blipFill>
          <a:blip r:embed="rId1"/>
          <a:stretch>
            <a:fillRect/>
          </a:stretch>
        </p:blipFill>
        <p:spPr>
          <a:xfrm>
            <a:off x="1547495" y="1137920"/>
            <a:ext cx="6049645" cy="2561590"/>
          </a:xfrm>
          <a:prstGeom prst="rect">
            <a:avLst/>
          </a:prstGeom>
          <a:noFill/>
          <a:ln w="9525">
            <a:noFill/>
          </a:ln>
        </p:spPr>
      </p:pic>
      <p:sp>
        <p:nvSpPr>
          <p:cNvPr id="2" name="灯片编号占位符 1"/>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500890"/>
            <a:ext cx="6799659" cy="594066"/>
          </a:xfrm>
        </p:spPr>
        <p:txBody>
          <a:bodyPr>
            <a:normAutofit fontScale="90000"/>
          </a:bodyPr>
          <a:lstStyle/>
          <a:p>
            <a:pPr algn="l"/>
            <a:r>
              <a:rPr lang="zh-CN" altLang="en-US" sz="3555"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分层结构示例</a:t>
            </a:r>
            <a:endParaRPr lang="zh-CN" altLang="en-US" sz="3555" dirty="0">
              <a:gradFill>
                <a:gsLst>
                  <a:gs pos="0">
                    <a:srgbClr val="007BD3"/>
                  </a:gs>
                  <a:gs pos="100000">
                    <a:srgbClr val="034373"/>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rcRect l="2093" t="19662" r="2881"/>
          <a:stretch>
            <a:fillRect/>
          </a:stretch>
        </p:blipFill>
        <p:spPr>
          <a:xfrm>
            <a:off x="1169670" y="1167765"/>
            <a:ext cx="6942296" cy="3302318"/>
          </a:xfrm>
          <a:prstGeom prst="rect">
            <a:avLst/>
          </a:prstGeom>
        </p:spPr>
      </p:pic>
      <p:sp>
        <p:nvSpPr>
          <p:cNvPr id="3" name="灯片编号占位符 2"/>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zh-CN" altLang="en-US" dirty="0"/>
              <a:t>分层的优点与缺点</a:t>
            </a:r>
            <a:endParaRPr lang="zh-CN" altLang="en-US" dirty="0"/>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smtClean="0">
                  <a:solidFill>
                    <a:srgbClr val="FFFF00"/>
                  </a:solidFill>
                  <a:latin typeface="微软雅黑" panose="020B0503020204020204" pitchFamily="34" charset="-122"/>
                  <a:ea typeface="微软雅黑" panose="020B0503020204020204" pitchFamily="34" charset="-122"/>
                </a:rPr>
                <a:t>注意：每</a:t>
              </a:r>
              <a:r>
                <a:rPr lang="zh-CN" altLang="en-US" sz="1600" b="1" dirty="0">
                  <a:solidFill>
                    <a:srgbClr val="FFFF00"/>
                  </a:solidFill>
                  <a:latin typeface="微软雅黑" panose="020B0503020204020204" pitchFamily="34" charset="-122"/>
                  <a:ea typeface="微软雅黑" panose="020B0503020204020204" pitchFamily="34" charset="-122"/>
                </a:rPr>
                <a:t>一层的</a:t>
              </a:r>
              <a:r>
                <a:rPr lang="zh-CN" altLang="en-US" sz="1600" b="1" dirty="0" smtClean="0">
                  <a:solidFill>
                    <a:srgbClr val="FFFF00"/>
                  </a:solidFill>
                  <a:latin typeface="微软雅黑" panose="020B0503020204020204" pitchFamily="34" charset="-122"/>
                  <a:ea typeface="微软雅黑" panose="020B0503020204020204" pitchFamily="34" charset="-122"/>
                </a:rPr>
                <a:t>功能</a:t>
              </a:r>
              <a:r>
                <a:rPr lang="zh-CN" altLang="en-US" sz="1600" b="1" dirty="0">
                  <a:solidFill>
                    <a:srgbClr val="FFFF00"/>
                  </a:solidFill>
                  <a:latin typeface="微软雅黑" panose="020B0503020204020204" pitchFamily="34" charset="-122"/>
                  <a:ea typeface="微软雅黑" panose="020B0503020204020204" pitchFamily="34" charset="-122"/>
                </a:rPr>
                <a:t>应</a:t>
              </a:r>
              <a:r>
                <a:rPr lang="zh-CN" altLang="en-US" sz="1600" b="1" dirty="0" smtClean="0">
                  <a:solidFill>
                    <a:srgbClr val="FFFF00"/>
                  </a:solidFill>
                  <a:latin typeface="微软雅黑" panose="020B0503020204020204" pitchFamily="34" charset="-122"/>
                  <a:ea typeface="微软雅黑" panose="020B0503020204020204" pitchFamily="34" charset="-122"/>
                </a:rPr>
                <a:t>非常</a:t>
              </a:r>
              <a:r>
                <a:rPr lang="zh-CN" altLang="en-US" sz="1600" b="1" dirty="0">
                  <a:solidFill>
                    <a:srgbClr val="FFFF00"/>
                  </a:solidFill>
                  <a:latin typeface="微软雅黑" panose="020B0503020204020204" pitchFamily="34" charset="-122"/>
                  <a:ea typeface="微软雅黑" panose="020B0503020204020204" pitchFamily="34" charset="-122"/>
                </a:rPr>
                <a:t>明确</a:t>
              </a:r>
              <a:r>
                <a:rPr lang="zh-CN" altLang="en-US" sz="1600" b="1" dirty="0" smtClean="0">
                  <a:solidFill>
                    <a:srgbClr val="FFFF00"/>
                  </a:solidFill>
                  <a:latin typeface="微软雅黑" panose="020B0503020204020204" pitchFamily="34" charset="-122"/>
                  <a:ea typeface="微软雅黑" panose="020B0503020204020204" pitchFamily="34" charset="-122"/>
                </a:rPr>
                <a:t>。</a:t>
              </a:r>
              <a:endParaRPr lang="en-US" altLang="zh-CN" sz="1600" b="1" dirty="0" smtClean="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数太少，就会使每一层的协议太复杂</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smtClean="0">
                  <a:solidFill>
                    <a:schemeClr val="bg1"/>
                  </a:solidFill>
                  <a:latin typeface="微软雅黑" panose="020B0503020204020204" pitchFamily="34" charset="-122"/>
                  <a:ea typeface="微软雅黑" panose="020B0503020204020204" pitchFamily="34" charset="-122"/>
                </a:rPr>
                <a:t>层</a:t>
              </a:r>
              <a:r>
                <a:rPr lang="zh-CN" altLang="en-US" sz="1600" b="1" dirty="0">
                  <a:solidFill>
                    <a:schemeClr val="bg1"/>
                  </a:solidFill>
                  <a:latin typeface="微软雅黑" panose="020B0503020204020204" pitchFamily="34" charset="-122"/>
                  <a:ea typeface="微软雅黑" panose="020B0503020204020204" pitchFamily="34" charset="-122"/>
                </a:rPr>
                <a:t>数太</a:t>
              </a:r>
              <a:r>
                <a:rPr lang="zh-CN" altLang="en-US" sz="1600" b="1" dirty="0" smtClean="0">
                  <a:solidFill>
                    <a:schemeClr val="bg1"/>
                  </a:solidFill>
                  <a:latin typeface="微软雅黑" panose="020B0503020204020204" pitchFamily="34" charset="-122"/>
                  <a:ea typeface="微软雅黑" panose="020B0503020204020204" pitchFamily="34" charset="-122"/>
                </a:rPr>
                <a:t>多，又</a:t>
              </a:r>
              <a:r>
                <a:rPr lang="zh-CN" altLang="en-US" sz="1600" b="1" dirty="0">
                  <a:solidFill>
                    <a:schemeClr val="bg1"/>
                  </a:solidFill>
                  <a:latin typeface="微软雅黑" panose="020B0503020204020204" pitchFamily="34" charset="-122"/>
                  <a:ea typeface="微软雅黑" panose="020B0503020204020204" pitchFamily="34" charset="-122"/>
                </a:rPr>
                <a:t>会在描述和综合各层功能的系统工程任务时遇到较多的困难。</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endParaRPr lang="zh-CN" altLang="en-US" dirty="0"/>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endParaRPr lang="zh-CN" altLang="en-US" dirty="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endParaRPr lang="zh-CN" altLang="en-US" dirty="0">
              <a:solidFill>
                <a:srgbClr val="C00000"/>
              </a:solidFill>
            </a:endParaRP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endParaRPr lang="zh-CN" altLang="en-US" dirty="0">
              <a:solidFill>
                <a:srgbClr val="C00000"/>
              </a:solidFill>
            </a:endParaRP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endParaRPr lang="zh-CN" altLang="en-US" dirty="0"/>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endParaRPr lang="zh-CN" altLang="en-US" dirty="0"/>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endParaRPr lang="zh-CN" altLang="en-US" dirty="0"/>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zh-CN" altLang="en-US" dirty="0"/>
              <a:t>存在两种国际标准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互联网是</a:t>
              </a:r>
              <a:r>
                <a:rPr lang="zh-CN" altLang="en-US" sz="2000" b="1" dirty="0">
                  <a:solidFill>
                    <a:schemeClr val="bg1"/>
                  </a:solidFill>
                  <a:latin typeface="微软雅黑" panose="020B0503020204020204" pitchFamily="34" charset="-122"/>
                  <a:ea typeface="微软雅黑" panose="020B0503020204020204" pitchFamily="34" charset="-122"/>
                </a:rPr>
                <a:t>什么</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endParaRPr lang="zh-CN" altLang="en-US" dirty="0"/>
          </a:p>
          <a:p>
            <a:pPr lvl="1">
              <a:lnSpc>
                <a:spcPts val="2800"/>
              </a:lnSpc>
            </a:pPr>
            <a:r>
              <a:rPr lang="zh-CN" altLang="en-US" dirty="0">
                <a:solidFill>
                  <a:srgbClr val="0000FF"/>
                </a:solidFill>
              </a:rPr>
              <a:t>语义：</a:t>
            </a:r>
            <a:r>
              <a:rPr lang="zh-CN" altLang="en-US" dirty="0"/>
              <a:t>需要发出何种控制信息，完成何种动作以及做出何种响应。 </a:t>
            </a:r>
            <a:endParaRPr lang="zh-CN" altLang="en-US" dirty="0"/>
          </a:p>
          <a:p>
            <a:pPr lvl="1">
              <a:lnSpc>
                <a:spcPts val="2800"/>
              </a:lnSpc>
            </a:pPr>
            <a:r>
              <a:rPr lang="zh-CN" altLang="en-US" dirty="0">
                <a:solidFill>
                  <a:srgbClr val="0000FF"/>
                </a:solidFill>
              </a:rPr>
              <a:t>同步：</a:t>
            </a:r>
            <a:r>
              <a:rPr lang="zh-CN" altLang="en-US" dirty="0"/>
              <a:t>事件实现顺序的详细说明。 </a:t>
            </a:r>
            <a:endParaRPr lang="zh-CN" altLang="en-US" dirty="0"/>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endParaRPr lang="en-US" altLang="zh-CN" sz="1050" b="1" dirty="0">
                <a:latin typeface="微软雅黑" panose="020B0503020204020204" pitchFamily="34" charset="-122"/>
                <a:ea typeface="微软雅黑" panose="020B0503020204020204" pitchFamily="34" charset="-122"/>
              </a:endParaRP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TCP </a:t>
              </a:r>
              <a:r>
                <a:rPr lang="en-US" altLang="zh-CN" sz="1050" dirty="0" smtClean="0"/>
                <a:t>connection reply</a:t>
              </a:r>
              <a:r>
                <a:rPr lang="en-US" altLang="zh-CN" sz="1050" dirty="0"/>
                <a:t>.</a:t>
              </a:r>
              <a:endParaRPr lang="en-US" altLang="zh-CN" sz="1050" dirty="0"/>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endParaRPr lang="zh-CN" altLang="en-US" dirty="0"/>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endParaRPr lang="zh-CN" altLang="en-US" dirty="0"/>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endParaRPr lang="zh-CN" altLang="en-US"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endParaRPr lang="zh-CN" altLang="en-US" sz="1600" b="1" dirty="0">
              <a:solidFill>
                <a:srgbClr val="C00000"/>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个重要</a:t>
              </a:r>
              <a:r>
                <a:rPr lang="zh-CN" altLang="en-US" sz="2000" b="1" dirty="0">
                  <a:solidFill>
                    <a:schemeClr val="bg1"/>
                  </a:solidFill>
                  <a:latin typeface="微软雅黑" panose="020B0503020204020204" pitchFamily="34" charset="-122"/>
                  <a:ea typeface="微软雅黑" panose="020B0503020204020204" pitchFamily="34" charset="-122"/>
                </a:rPr>
                <a:t>基本</a:t>
              </a:r>
              <a:r>
                <a:rPr lang="zh-CN" altLang="en-US" sz="2000" b="1" dirty="0" smtClean="0">
                  <a:solidFill>
                    <a:schemeClr val="bg1"/>
                  </a:solidFill>
                  <a:latin typeface="微软雅黑" panose="020B0503020204020204" pitchFamily="34" charset="-122"/>
                  <a:ea typeface="微软雅黑" panose="020B0503020204020204" pitchFamily="34" charset="-122"/>
                </a:rPr>
                <a:t>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endParaRPr kumimoji="1" lang="zh-CN" altLang="en-US" sz="1100" b="1" dirty="0">
                <a:latin typeface="微软雅黑" panose="020B0503020204020204" pitchFamily="34" charset="-122"/>
                <a:ea typeface="微软雅黑" panose="020B0503020204020204" pitchFamily="34" charset="-122"/>
              </a:endParaRP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endParaRPr kumimoji="1" lang="zh-CN" altLang="en-US" sz="1100" b="1" dirty="0">
                <a:latin typeface="微软雅黑" panose="020B0503020204020204" pitchFamily="34" charset="-122"/>
                <a:ea typeface="微软雅黑" panose="020B0503020204020204" pitchFamily="34" charset="-122"/>
              </a:endParaRP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1.2.1                                              </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en-US" altLang="zh-CN" sz="2000" b="1" dirty="0" smtClean="0">
                <a:solidFill>
                  <a:schemeClr val="bg1"/>
                </a:solidFill>
                <a:latin typeface="微软雅黑" panose="020B0503020204020204" pitchFamily="34" charset="-122"/>
                <a:ea typeface="微软雅黑" panose="020B0503020204020204" pitchFamily="34" charset="-122"/>
              </a:rPr>
              <a:t>1.2.2                </a:t>
            </a:r>
            <a:r>
              <a:rPr lang="zh-CN" altLang="zh-CN" sz="2000" b="1" dirty="0" smtClean="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1.2.3                                 </a:t>
            </a:r>
            <a:r>
              <a:rPr lang="zh-CN" altLang="zh-CN" sz="2000" b="1" dirty="0" smtClean="0">
                <a:solidFill>
                  <a:schemeClr val="bg1"/>
                </a:solidFill>
                <a:latin typeface="微软雅黑" panose="020B0503020204020204" pitchFamily="34" charset="-122"/>
                <a:ea typeface="微软雅黑" panose="020B0503020204020204" pitchFamily="34" charset="-122"/>
              </a:rPr>
              <a:t>互联网</a:t>
            </a:r>
            <a:r>
              <a:rPr lang="zh-CN" altLang="zh-CN" sz="2000" b="1" dirty="0">
                <a:solidFill>
                  <a:schemeClr val="bg1"/>
                </a:solidFill>
                <a:latin typeface="微软雅黑" panose="020B0503020204020204" pitchFamily="34" charset="-122"/>
                <a:ea typeface="微软雅黑" panose="020B0503020204020204" pitchFamily="34" charset="-122"/>
              </a:rPr>
              <a:t>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1.2</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互联网概述</a:t>
            </a:r>
            <a:endParaRPr lang="zh-CN" altLang="fr-FR"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和</a:t>
            </a:r>
            <a:r>
              <a:rPr lang="zh-CN" altLang="en-US" dirty="0"/>
              <a:t>连接这些节点的</a:t>
            </a:r>
            <a:r>
              <a:rPr lang="zh-CN" altLang="en-US" dirty="0">
                <a:solidFill>
                  <a:srgbClr val="C00000"/>
                </a:solidFill>
              </a:rPr>
              <a:t>链路</a:t>
            </a:r>
            <a:r>
              <a:rPr lang="en-US" altLang="zh-CN" dirty="0"/>
              <a:t>(link)</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(a) </a:t>
            </a:r>
            <a:r>
              <a:rPr kumimoji="1" lang="zh-CN" altLang="en-US" sz="1600" b="1" dirty="0" smtClean="0">
                <a:latin typeface="Times New Roman" panose="02020603050405020304" pitchFamily="18" charset="0"/>
                <a:ea typeface="微软雅黑" panose="020B0503020204020204" pitchFamily="34" charset="-122"/>
              </a:rPr>
              <a:t>简单的网络</a:t>
            </a:r>
            <a:endParaRPr kumimoji="1" lang="zh-CN" altLang="en-US" sz="1600" b="1" dirty="0">
              <a:latin typeface="Times New Roman" panose="02020603050405020304" pitchFamily="18" charset="0"/>
              <a:ea typeface="微软雅黑" panose="020B0503020204020204" pitchFamily="34" charset="-122"/>
            </a:endParaRPr>
          </a:p>
        </p:txBody>
      </p:sp>
      <p:grpSp>
        <p:nvGrpSpPr>
          <p:cNvPr id="8" name="Group 1282"/>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86"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102"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103"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10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endParaRPr lang="zh-CN" altLang="en-US" dirty="0"/>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endParaRPr lang="zh-CN" altLang="en-US" dirty="0"/>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endParaRPr lang="zh-CN" altLang="en-US" dirty="0">
              <a:solidFill>
                <a:srgbClr val="0000FF"/>
              </a:solidFill>
            </a:endParaRP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endParaRPr lang="zh-CN" altLang="en-US" dirty="0"/>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endParaRPr kumimoji="1" lang="en-US" altLang="zh-CN" sz="1600" b="1" dirty="0">
              <a:solidFill>
                <a:srgbClr val="CC00CC"/>
              </a:solidFill>
              <a:latin typeface="微软雅黑" panose="020B0503020204020204" pitchFamily="34" charset="-122"/>
              <a:ea typeface="微软雅黑" panose="020B0503020204020204" pitchFamily="34" charset="-122"/>
            </a:endParaRP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endParaRPr kumimoji="1" lang="en-US" altLang="zh-CN" sz="1600" b="1">
              <a:solidFill>
                <a:srgbClr val="CC00CC"/>
              </a:solidFill>
              <a:latin typeface="微软雅黑" panose="020B0503020204020204" pitchFamily="34" charset="-122"/>
              <a:ea typeface="微软雅黑" panose="020B0503020204020204" pitchFamily="34" charset="-122"/>
            </a:endParaRP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endParaRPr kumimoji="1" lang="zh-CN" altLang="en-US" sz="1600" b="1" dirty="0">
              <a:latin typeface="微软雅黑" panose="020B0503020204020204" pitchFamily="34" charset="-122"/>
              <a:ea typeface="微软雅黑" panose="020B0503020204020204" pitchFamily="34" charset="-122"/>
            </a:endParaRP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endParaRPr kumimoji="1" lang="zh-CN" altLang="en-US" sz="1600" b="1">
              <a:latin typeface="微软雅黑" panose="020B0503020204020204" pitchFamily="34" charset="-122"/>
              <a:ea typeface="微软雅黑" panose="020B0503020204020204" pitchFamily="34" charset="-122"/>
            </a:endParaRP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相邻两层之间的关系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900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50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50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900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50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50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800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50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50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75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325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325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75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800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800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50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75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75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725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825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1025" name="VISIO" r:id="rId1" imgW="3514725" imgH="2009775" progId="Visio.Drawing.11">
                  <p:embed/>
                </p:oleObj>
              </mc:Choice>
              <mc:Fallback>
                <p:oleObj name="VISIO" r:id="rId1" imgW="3514725" imgH="2009775" progId="Visio.Drawing.11">
                  <p:embed/>
                  <p:pic>
                    <p:nvPicPr>
                      <p:cNvPr id="0" name="图片 1024"/>
                      <p:cNvPicPr>
                        <a:picLocks noChangeAspect="1"/>
                      </p:cNvPicPr>
                      <p:nvPr/>
                    </p:nvPicPr>
                    <p:blipFill>
                      <a:blip r:embed="rId2"/>
                      <a:stretch>
                        <a:fillRect/>
                      </a:stretch>
                    </p:blipFill>
                    <p:spPr>
                      <a:xfrm>
                        <a:off x="2331306" y="3661121"/>
                        <a:ext cx="1400946" cy="688943"/>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6" name="Object 3"/>
          <p:cNvGraphicFramePr>
            <a:graphicFrameLocks noChangeAspect="1"/>
          </p:cNvGraphicFramePr>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1026" name="VISIO" r:id="rId3" imgW="3514725" imgH="2009775" progId="Visio.Drawing.11">
                  <p:embed/>
                </p:oleObj>
              </mc:Choice>
              <mc:Fallback>
                <p:oleObj name="VISIO" r:id="rId3" imgW="3514725" imgH="2009775" progId="Visio.Drawing.11">
                  <p:embed/>
                  <p:pic>
                    <p:nvPicPr>
                      <p:cNvPr id="0" name="图片 1025"/>
                      <p:cNvPicPr>
                        <a:picLocks noChangeAspect="1"/>
                      </p:cNvPicPr>
                      <p:nvPr/>
                    </p:nvPicPr>
                    <p:blipFill>
                      <a:blip r:embed="rId2"/>
                      <a:stretch>
                        <a:fillRect/>
                      </a:stretch>
                    </p:blipFill>
                    <p:spPr>
                      <a:xfrm>
                        <a:off x="4979732" y="3637093"/>
                        <a:ext cx="1402319" cy="68894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endParaRPr kumimoji="1" lang="en-US" altLang="zh-CN" sz="1400" b="1" dirty="0">
              <a:latin typeface="微软雅黑" panose="020B0503020204020204" pitchFamily="34" charset="-122"/>
              <a:ea typeface="微软雅黑" panose="020B0503020204020204" pitchFamily="34" charset="-122"/>
            </a:endParaRP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endParaRPr kumimoji="1" lang="en-US" altLang="zh-CN" sz="1600" b="1">
              <a:solidFill>
                <a:srgbClr val="000099"/>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endParaRPr lang="en-US" altLang="zh-CN" b="1">
                <a:solidFill>
                  <a:srgbClr val="000066"/>
                </a:solidFill>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endParaRPr lang="zh-CN" altLang="en-US" dirty="0"/>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(b) </a:t>
            </a:r>
            <a:r>
              <a:rPr kumimoji="1" lang="zh-CN" altLang="en-US" sz="1600" b="1" dirty="0" smtClean="0">
                <a:latin typeface="Times New Roman" panose="02020603050405020304" pitchFamily="18" charset="0"/>
                <a:ea typeface="微软雅黑" panose="020B0503020204020204" pitchFamily="34" charset="-122"/>
              </a:rPr>
              <a:t>由</a:t>
            </a:r>
            <a:r>
              <a:rPr kumimoji="1" lang="zh-CN" altLang="en-US" sz="1600" b="1" dirty="0">
                <a:latin typeface="Times New Roman" panose="02020603050405020304" pitchFamily="18" charset="0"/>
                <a:ea typeface="微软雅黑" panose="020B0503020204020204" pitchFamily="34" charset="-122"/>
              </a:rPr>
              <a:t>网络构成的互连网</a:t>
            </a:r>
            <a:endParaRPr kumimoji="1" lang="zh-CN" altLang="en-US" sz="1600" b="1" dirty="0">
              <a:latin typeface="Times New Roman" panose="02020603050405020304" pitchFamily="18" charset="0"/>
              <a:ea typeface="微软雅黑" panose="020B0503020204020204" pitchFamily="34" charset="-122"/>
            </a:endParaRPr>
          </a:p>
        </p:txBody>
      </p:sp>
      <p:grpSp>
        <p:nvGrpSpPr>
          <p:cNvPr id="5" name="组合 4"/>
          <p:cNvGrpSpPr/>
          <p:nvPr/>
        </p:nvGrpSpPr>
        <p:grpSpPr>
          <a:xfrm>
            <a:off x="4369194" y="1224482"/>
            <a:ext cx="4408248" cy="2462968"/>
            <a:chOff x="2133597" y="1913604"/>
            <a:chExt cx="4408248" cy="2462968"/>
          </a:xfrm>
        </p:grpSpPr>
        <p:grpSp>
          <p:nvGrpSpPr>
            <p:cNvPr id="61"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p:nvPr/>
            </p:nvGrpSpPr>
            <p:grpSpPr bwMode="auto">
              <a:xfrm>
                <a:off x="109" y="1226"/>
                <a:ext cx="2516" cy="1675"/>
                <a:chOff x="109" y="1226"/>
                <a:chExt cx="2516" cy="1675"/>
              </a:xfrm>
            </p:grpSpPr>
            <p:grpSp>
              <p:nvGrpSpPr>
                <p:cNvPr id="64" name="Group 1506"/>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3"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2"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2" name="Group 198"/>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6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6" name="Group 198"/>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0" name="Group 198"/>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2"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4" name="Group 198"/>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212"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214" name="Picture 14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路由器</a:t>
              </a:r>
              <a:endParaRPr kumimoji="1" lang="zh-CN" altLang="en-US" sz="900" b="1" dirty="0">
                <a:latin typeface="Times New Roman" panose="02020603050405020304" pitchFamily="18" charset="0"/>
                <a:ea typeface="微软雅黑" panose="020B0503020204020204" pitchFamily="34" charset="-122"/>
              </a:endParaRPr>
            </a:p>
          </p:txBody>
        </p:sp>
        <p:pic>
          <p:nvPicPr>
            <p:cNvPr id="21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228"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229"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23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endParaRPr lang="zh-CN" altLang="en-US" sz="1400" b="1" dirty="0">
                <a:latin typeface="微软雅黑" panose="020B0503020204020204" pitchFamily="34" charset="-122"/>
                <a:ea typeface="微软雅黑" panose="020B0503020204020204" pitchFamily="34" charset="-122"/>
              </a:endParaRP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endParaRPr lang="zh-CN" altLang="en-US" sz="1400" b="1" dirty="0">
                <a:latin typeface="微软雅黑" panose="020B0503020204020204" pitchFamily="34" charset="-122"/>
                <a:ea typeface="微软雅黑" panose="020B0503020204020204" pitchFamily="34" charset="-122"/>
              </a:endParaRP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endParaRPr kumimoji="1" lang="zh-CN" altLang="en-US" sz="1200" b="1">
              <a:latin typeface="微软雅黑" panose="020B0503020204020204" pitchFamily="34" charset="-122"/>
              <a:ea typeface="微软雅黑" panose="020B0503020204020204" pitchFamily="34" charset="-122"/>
            </a:endParaRP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endParaRPr kumimoji="1" lang="zh-CN" altLang="en-US" sz="1200" b="1" dirty="0">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endParaRPr kumimoji="1" lang="zh-CN" altLang="en-US" sz="1200" b="1">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endParaRPr kumimoji="1" lang="zh-CN" altLang="en-US" sz="1200" b="1">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endParaRPr kumimoji="1" lang="en-US" altLang="zh-CN" sz="1600" b="1">
              <a:solidFill>
                <a:srgbClr val="000099"/>
              </a:solidFill>
              <a:ea typeface="黑体" panose="02010609060101010101" pitchFamily="49" charset="-122"/>
            </a:endParaRP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endParaRPr kumimoji="1" lang="en-US" altLang="zh-CN" sz="2000" b="1">
              <a:solidFill>
                <a:schemeClr val="bg1"/>
              </a:solidFill>
              <a:ea typeface="黑体" panose="02010609060101010101" pitchFamily="49" charset="-122"/>
            </a:endParaRP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2049" name="VISIO" r:id="rId1" imgW="3514725" imgH="2009775" progId="Visio.Drawing.11">
                  <p:embed/>
                </p:oleObj>
              </mc:Choice>
              <mc:Fallback>
                <p:oleObj name="VISIO" r:id="rId1" imgW="3514725" imgH="2009775" progId="Visio.Drawing.11">
                  <p:embed/>
                  <p:pic>
                    <p:nvPicPr>
                      <p:cNvPr id="0" name="图片 2048"/>
                      <p:cNvPicPr>
                        <a:picLocks noChangeAspect="1"/>
                      </p:cNvPicPr>
                      <p:nvPr/>
                    </p:nvPicPr>
                    <p:blipFill>
                      <a:blip r:embed="rId2"/>
                      <a:stretch>
                        <a:fillRect/>
                      </a:stretch>
                    </p:blipFill>
                    <p:spPr>
                      <a:xfrm>
                        <a:off x="3932238" y="3635796"/>
                        <a:ext cx="1417637" cy="719138"/>
                      </a:xfrm>
                      <a:prstGeom prst="rect">
                        <a:avLst/>
                      </a:prstGeom>
                      <a:noFill/>
                      <a:ln w="9525">
                        <a:noFill/>
                      </a:ln>
                      <a:effectLst>
                        <a:outerShdw dist="25400" dir="5400000" algn="ctr" rotWithShape="0">
                          <a:srgbClr val="EEECE1"/>
                        </a:outerShdw>
                      </a:effec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3073" name="VISIO" r:id="rId1" imgW="3514725" imgH="2009775" progId="Visio.Drawing.11">
                    <p:embed/>
                  </p:oleObj>
                </mc:Choice>
                <mc:Fallback>
                  <p:oleObj name="VISIO" r:id="rId1" imgW="3514725" imgH="2009775" progId="Visio.Drawing.11">
                    <p:embed/>
                    <p:pic>
                      <p:nvPicPr>
                        <p:cNvPr id="0" name="图片 3072"/>
                        <p:cNvPicPr>
                          <a:picLocks noChangeAspect="1"/>
                        </p:cNvPicPr>
                        <p:nvPr/>
                      </p:nvPicPr>
                      <p:blipFill>
                        <a:blip r:embed="rId2"/>
                        <a:stretch>
                          <a:fillRect/>
                        </a:stretch>
                      </p:blipFill>
                      <p:spPr>
                        <a:xfrm>
                          <a:off x="2245" y="3313"/>
                          <a:ext cx="1286" cy="70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1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p:nvPr/>
            </p:nvGrpSpPr>
            <p:grpSpPr bwMode="auto">
              <a:xfrm>
                <a:off x="109" y="1226"/>
                <a:ext cx="2516" cy="1675"/>
                <a:chOff x="109" y="1226"/>
                <a:chExt cx="2516" cy="1675"/>
              </a:xfrm>
            </p:grpSpPr>
            <p:grpSp>
              <p:nvGrpSpPr>
                <p:cNvPr id="420" name="Group 1506"/>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9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4" name="Group 198"/>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8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8" name="Group 198"/>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2" name="Group 198"/>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4"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6" name="Group 198"/>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9"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anose="020B0503020204020204" pitchFamily="34" charset="-122"/>
                <a:ea typeface="微软雅黑" panose="020B0503020204020204" pitchFamily="34" charset="-122"/>
              </a:rPr>
              <a:t>网络：</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许多计算机连接在</a:t>
            </a:r>
            <a:r>
              <a:rPr lang="zh-CN" altLang="en-US" sz="2000" b="1" dirty="0" smtClean="0">
                <a:solidFill>
                  <a:schemeClr val="bg1"/>
                </a:solidFill>
                <a:latin typeface="微软雅黑" panose="020B0503020204020204" pitchFamily="34" charset="-122"/>
                <a:ea typeface="微软雅黑" panose="020B0503020204020204" pitchFamily="34" charset="-122"/>
              </a:rPr>
              <a:t>一起。</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互连</a:t>
            </a:r>
            <a:r>
              <a:rPr lang="zh-CN" altLang="en-US" sz="2000" b="1" dirty="0" smtClean="0">
                <a:solidFill>
                  <a:srgbClr val="FFFF00"/>
                </a:solidFill>
                <a:latin typeface="微软雅黑" panose="020B0503020204020204" pitchFamily="34" charset="-122"/>
                <a:ea typeface="微软雅黑" panose="020B0503020204020204" pitchFamily="34" charset="-122"/>
              </a:rPr>
              <a:t>网：</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许多网络通过一些路由器连接在一起。与网络相连的计算机常称为</a:t>
            </a:r>
            <a:r>
              <a:rPr lang="zh-CN" altLang="en-US" sz="2000" b="1" dirty="0">
                <a:solidFill>
                  <a:srgbClr val="FFC000"/>
                </a:solidFill>
                <a:latin typeface="微软雅黑" panose="020B0503020204020204" pitchFamily="34" charset="-122"/>
                <a:ea typeface="微软雅黑" panose="020B0503020204020204" pitchFamily="34" charset="-122"/>
              </a:rPr>
              <a:t>主机</a:t>
            </a:r>
            <a:r>
              <a:rPr lang="zh-CN" altLang="en-US" sz="2000" b="1" dirty="0" smtClean="0">
                <a:solidFill>
                  <a:srgbClr val="FFC000"/>
                </a:solidFill>
                <a:latin typeface="微软雅黑" panose="020B0503020204020204" pitchFamily="34" charset="-122"/>
                <a:ea typeface="微软雅黑" panose="020B0503020204020204" pitchFamily="34" charset="-122"/>
              </a:rPr>
              <a:t>。</a:t>
            </a:r>
            <a:endParaRPr lang="en-US" altLang="zh-CN" sz="2000" b="1" dirty="0" smtClean="0">
              <a:solidFill>
                <a:srgbClr val="FFC000"/>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互连</a:t>
            </a:r>
            <a:r>
              <a:rPr lang="zh-CN" altLang="en-US" sz="2000" b="1" dirty="0" smtClean="0">
                <a:solidFill>
                  <a:schemeClr val="bg1"/>
                </a:solidFill>
                <a:latin typeface="微软雅黑" panose="020B0503020204020204" pitchFamily="34" charset="-122"/>
                <a:ea typeface="微软雅黑" panose="020B0503020204020204" pitchFamily="34" charset="-122"/>
              </a:rPr>
              <a:t>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rgbClr val="FFFF00"/>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 互联网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a:t>
            </a:r>
            <a:r>
              <a:rPr lang="en-US" altLang="zh-CN" sz="2000" b="1" dirty="0" smtClean="0">
                <a:solidFill>
                  <a:schemeClr val="bg1"/>
                </a:solidFill>
                <a:latin typeface="微软雅黑" panose="020B0503020204020204" pitchFamily="34" charset="-122"/>
                <a:ea typeface="微软雅黑" panose="020B0503020204020204" pitchFamily="34" charset="-122"/>
              </a:rPr>
              <a:t>nternet</a:t>
            </a: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7" name="Group 3"/>
          <p:cNvGrpSpPr/>
          <p:nvPr/>
        </p:nvGrpSpPr>
        <p:grpSpPr bwMode="auto">
          <a:xfrm>
            <a:off x="2627710" y="1329929"/>
            <a:ext cx="3986213" cy="514350"/>
            <a:chOff x="1296" y="1824"/>
            <a:chExt cx="2976" cy="432"/>
          </a:xfrm>
        </p:grpSpPr>
        <p:sp>
          <p:nvSpPr>
            <p:cNvPr id="98308" name="AutoShape 4"/>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endParaRPr lang="zh-CN" altLang="en-US" sz="100"/>
            </a:p>
          </p:txBody>
        </p:sp>
        <p:sp>
          <p:nvSpPr>
            <p:cNvPr id="98309" name="AutoShape 5"/>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a:effectLst>
              <a:outerShdw dist="63500" dir="2212194" algn="ctr" rotWithShape="0">
                <a:srgbClr val="333333">
                  <a:alpha val="50000"/>
                </a:srgbClr>
              </a:outerShdw>
            </a:effectLst>
          </p:spPr>
          <p:txBody>
            <a:bodyPr wrap="none" anchor="ctr"/>
            <a:lstStyle/>
            <a:p>
              <a:endParaRPr lang="zh-CN" altLang="en-US" sz="100"/>
            </a:p>
          </p:txBody>
        </p:sp>
        <p:sp>
          <p:nvSpPr>
            <p:cNvPr id="98310" name="Text Box 6"/>
            <p:cNvSpPr txBox="1">
              <a:spLocks noChangeArrowheads="1"/>
            </p:cNvSpPr>
            <p:nvPr/>
          </p:nvSpPr>
          <p:spPr bwMode="gray">
            <a:xfrm>
              <a:off x="1680" y="1934"/>
              <a:ext cx="2160"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1800" b="1"/>
                <a:t>           </a:t>
              </a:r>
              <a:r>
                <a:rPr lang="zh-CN" altLang="en-US" sz="1800" b="1"/>
                <a:t>什么是互联网</a:t>
              </a:r>
              <a:r>
                <a:rPr lang="en-US" altLang="zh-CN" sz="1800" b="1"/>
                <a:t>?</a:t>
              </a:r>
              <a:endParaRPr lang="en-US" altLang="zh-CN" sz="1800" b="1"/>
            </a:p>
          </p:txBody>
        </p:sp>
        <p:sp>
          <p:nvSpPr>
            <p:cNvPr id="98311" name="Text Box 7"/>
            <p:cNvSpPr txBox="1">
              <a:spLocks noChangeArrowheads="1"/>
            </p:cNvSpPr>
            <p:nvPr/>
          </p:nvSpPr>
          <p:spPr bwMode="gray">
            <a:xfrm>
              <a:off x="1393" y="1886"/>
              <a:ext cx="22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1800">
                  <a:solidFill>
                    <a:schemeClr val="bg1"/>
                  </a:solidFill>
                </a:rPr>
                <a:t>1</a:t>
              </a:r>
              <a:endParaRPr lang="en-US" altLang="zh-CN" sz="1800">
                <a:solidFill>
                  <a:schemeClr val="bg1"/>
                </a:solidFill>
              </a:endParaRPr>
            </a:p>
          </p:txBody>
        </p:sp>
      </p:grpSp>
      <p:sp>
        <p:nvSpPr>
          <p:cNvPr id="98312" name="AutoShape 8"/>
          <p:cNvSpPr>
            <a:spLocks noChangeArrowheads="1"/>
          </p:cNvSpPr>
          <p:nvPr/>
        </p:nvSpPr>
        <p:spPr bwMode="gray">
          <a:xfrm>
            <a:off x="2949179" y="2175272"/>
            <a:ext cx="3664744" cy="3429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lstStyle/>
          <a:p>
            <a:endParaRPr lang="zh-CN" altLang="en-US" sz="100"/>
          </a:p>
        </p:txBody>
      </p:sp>
      <p:sp>
        <p:nvSpPr>
          <p:cNvPr id="98313" name="AutoShape 9"/>
          <p:cNvSpPr>
            <a:spLocks noChangeArrowheads="1"/>
          </p:cNvSpPr>
          <p:nvPr/>
        </p:nvSpPr>
        <p:spPr bwMode="gray">
          <a:xfrm>
            <a:off x="2627711" y="2085975"/>
            <a:ext cx="578644" cy="51435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lstStyle/>
          <a:p>
            <a:endParaRPr lang="zh-CN" altLang="en-US" sz="100"/>
          </a:p>
        </p:txBody>
      </p:sp>
      <p:sp>
        <p:nvSpPr>
          <p:cNvPr id="98314" name="Text Box 10"/>
          <p:cNvSpPr txBox="1">
            <a:spLocks noChangeArrowheads="1"/>
          </p:cNvSpPr>
          <p:nvPr/>
        </p:nvSpPr>
        <p:spPr bwMode="gray">
          <a:xfrm>
            <a:off x="3142060" y="2216944"/>
            <a:ext cx="326588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1800" b="1"/>
              <a:t>大家用网络做什么？</a:t>
            </a:r>
            <a:endParaRPr lang="zh-CN" altLang="en-US" sz="1800" b="1"/>
          </a:p>
        </p:txBody>
      </p:sp>
      <p:sp>
        <p:nvSpPr>
          <p:cNvPr id="98315" name="Text Box 11"/>
          <p:cNvSpPr txBox="1">
            <a:spLocks noChangeArrowheads="1"/>
          </p:cNvSpPr>
          <p:nvPr/>
        </p:nvSpPr>
        <p:spPr bwMode="gray">
          <a:xfrm>
            <a:off x="2758281" y="2159794"/>
            <a:ext cx="2984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1800">
                <a:solidFill>
                  <a:schemeClr val="bg1"/>
                </a:solidFill>
              </a:rPr>
              <a:t>2</a:t>
            </a:r>
            <a:endParaRPr lang="en-US" altLang="zh-CN" sz="1800">
              <a:solidFill>
                <a:schemeClr val="bg1"/>
              </a:solidFill>
            </a:endParaRPr>
          </a:p>
        </p:txBody>
      </p:sp>
      <p:sp>
        <p:nvSpPr>
          <p:cNvPr id="2" name="AutoShape 8"/>
          <p:cNvSpPr>
            <a:spLocks noChangeArrowheads="1"/>
          </p:cNvSpPr>
          <p:nvPr/>
        </p:nvSpPr>
        <p:spPr bwMode="gray">
          <a:xfrm>
            <a:off x="2949179" y="2969181"/>
            <a:ext cx="3664744" cy="3429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ln>
          <a:effectLst>
            <a:outerShdw dist="99190" dir="2388334" algn="ctr" rotWithShape="0">
              <a:srgbClr val="333333">
                <a:alpha val="50000"/>
              </a:srgbClr>
            </a:outerShdw>
          </a:effectLst>
        </p:spPr>
        <p:txBody>
          <a:bodyPr wrap="none" anchor="ctr"/>
          <a:p>
            <a:endParaRPr lang="zh-CN" altLang="en-US" sz="100"/>
          </a:p>
        </p:txBody>
      </p:sp>
      <p:sp>
        <p:nvSpPr>
          <p:cNvPr id="3" name="AutoShape 9"/>
          <p:cNvSpPr>
            <a:spLocks noChangeArrowheads="1"/>
          </p:cNvSpPr>
          <p:nvPr/>
        </p:nvSpPr>
        <p:spPr bwMode="gray">
          <a:xfrm>
            <a:off x="2627711" y="2879884"/>
            <a:ext cx="578644" cy="514350"/>
          </a:xfrm>
          <a:prstGeom prst="diamond">
            <a:avLst/>
          </a:prstGeom>
          <a:solidFill>
            <a:schemeClr val="accent1"/>
          </a:solidFill>
          <a:ln w="25400" algn="ctr">
            <a:solidFill>
              <a:schemeClr val="bg1"/>
            </a:solidFill>
            <a:miter lim="800000"/>
          </a:ln>
          <a:effectLst>
            <a:outerShdw dist="63500" dir="2212194" algn="ctr" rotWithShape="0">
              <a:srgbClr val="333333">
                <a:alpha val="50000"/>
              </a:srgbClr>
            </a:outerShdw>
          </a:effectLst>
        </p:spPr>
        <p:txBody>
          <a:bodyPr wrap="none" anchor="ctr"/>
          <a:p>
            <a:endParaRPr lang="zh-CN" altLang="en-US" sz="100"/>
          </a:p>
        </p:txBody>
      </p:sp>
      <p:sp>
        <p:nvSpPr>
          <p:cNvPr id="4" name="Text Box 10"/>
          <p:cNvSpPr txBox="1">
            <a:spLocks noChangeArrowheads="1"/>
          </p:cNvSpPr>
          <p:nvPr/>
        </p:nvSpPr>
        <p:spPr bwMode="gray">
          <a:xfrm>
            <a:off x="3142060" y="3010853"/>
            <a:ext cx="326588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algn="ctr" eaLnBrk="0" hangingPunct="0"/>
            <a:r>
              <a:rPr lang="zh-CN" altLang="en-US" sz="1800" b="1"/>
              <a:t>上网体验如何？</a:t>
            </a:r>
            <a:endParaRPr lang="zh-CN" altLang="en-US" sz="1800" b="1"/>
          </a:p>
        </p:txBody>
      </p:sp>
      <p:sp>
        <p:nvSpPr>
          <p:cNvPr id="5" name="Text Box 11"/>
          <p:cNvSpPr txBox="1">
            <a:spLocks noChangeArrowheads="1"/>
          </p:cNvSpPr>
          <p:nvPr/>
        </p:nvSpPr>
        <p:spPr bwMode="gray">
          <a:xfrm>
            <a:off x="2758282" y="2953703"/>
            <a:ext cx="2984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p>
            <a:pPr algn="ctr" eaLnBrk="0" hangingPunct="0"/>
            <a:r>
              <a:rPr lang="en-US" altLang="zh-CN" sz="1800">
                <a:solidFill>
                  <a:schemeClr val="bg1"/>
                </a:solidFill>
              </a:rPr>
              <a:t>3</a:t>
            </a:r>
            <a:endParaRPr lang="en-US" altLang="zh-CN" sz="1800">
              <a:solidFill>
                <a:schemeClr val="bg1"/>
              </a:solidFill>
            </a:endParaRPr>
          </a:p>
        </p:txBody>
      </p:sp>
      <p:sp>
        <p:nvSpPr>
          <p:cNvPr id="6" name="灯片编号占位符 5"/>
          <p:cNvSpPr>
            <a:spLocks noGrp="1"/>
          </p:cNvSpPr>
          <p:nvPr>
            <p:ph type="sldNum" sz="quarter" idx="12"/>
          </p:nvPr>
        </p:nvSpPr>
        <p:spPr>
          <a:xfrm>
            <a:off x="6181725" y="4767132"/>
            <a:ext cx="1733550" cy="342900"/>
          </a:xfrm>
        </p:spPr>
        <p:txBody>
          <a:bodyPr/>
          <a:p>
            <a:fld id="{7AC79822-BC0D-4DE8-A7E5-90A3732A2B82}" type="slidenum">
              <a:rPr lang="zh-CN" altLang="en-US" sz="100"/>
            </a:fld>
            <a:endParaRPr lang="en-US" altLang="zh-CN" sz="1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8312"/>
                                        </p:tgtEl>
                                        <p:attrNameLst>
                                          <p:attrName>style.visibility</p:attrName>
                                        </p:attrNameLst>
                                      </p:cBhvr>
                                      <p:to>
                                        <p:strVal val="visible"/>
                                      </p:to>
                                    </p:set>
                                    <p:animEffect transition="in" filter="strips(downLeft)">
                                      <p:cBhvr>
                                        <p:cTn id="7" dur="500"/>
                                        <p:tgtEl>
                                          <p:spTgt spid="983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8313"/>
                                        </p:tgtEl>
                                        <p:attrNameLst>
                                          <p:attrName>style.visibility</p:attrName>
                                        </p:attrNameLst>
                                      </p:cBhvr>
                                      <p:to>
                                        <p:strVal val="visible"/>
                                      </p:to>
                                    </p:set>
                                    <p:animEffect transition="in" filter="strips(downLeft)">
                                      <p:cBhvr>
                                        <p:cTn id="10" dur="500"/>
                                        <p:tgtEl>
                                          <p:spTgt spid="9831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8314"/>
                                        </p:tgtEl>
                                        <p:attrNameLst>
                                          <p:attrName>style.visibility</p:attrName>
                                        </p:attrNameLst>
                                      </p:cBhvr>
                                      <p:to>
                                        <p:strVal val="visible"/>
                                      </p:to>
                                    </p:set>
                                    <p:animEffect transition="in" filter="strips(downLeft)">
                                      <p:cBhvr>
                                        <p:cTn id="13" dur="500"/>
                                        <p:tgtEl>
                                          <p:spTgt spid="9831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98315"/>
                                        </p:tgtEl>
                                        <p:attrNameLst>
                                          <p:attrName>style.visibility</p:attrName>
                                        </p:attrNameLst>
                                      </p:cBhvr>
                                      <p:to>
                                        <p:strVal val="visible"/>
                                      </p:to>
                                    </p:set>
                                    <p:animEffect transition="in" filter="strips(downLeft)">
                                      <p:cBhvr>
                                        <p:cTn id="16" dur="500"/>
                                        <p:tgtEl>
                                          <p:spTgt spid="98315"/>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1" nodeType="clickEffect">
                                  <p:stCondLst>
                                    <p:cond delay="0"/>
                                  </p:stCondLst>
                                  <p:childTnLst>
                                    <p:set>
                                      <p:cBhvr>
                                        <p:cTn id="20" dur="1" fill="hold">
                                          <p:stCondLst>
                                            <p:cond delay="0"/>
                                          </p:stCondLst>
                                        </p:cTn>
                                        <p:tgtEl>
                                          <p:spTgt spid="98312"/>
                                        </p:tgtEl>
                                        <p:attrNameLst>
                                          <p:attrName>style.visibility</p:attrName>
                                        </p:attrNameLst>
                                      </p:cBhvr>
                                      <p:to>
                                        <p:strVal val="visible"/>
                                      </p:to>
                                    </p:set>
                                    <p:animEffect transition="in" filter="box(in)">
                                      <p:cBhvr>
                                        <p:cTn id="21" dur="2000"/>
                                        <p:tgtEl>
                                          <p:spTgt spid="98312"/>
                                        </p:tgtEl>
                                      </p:cBhvr>
                                    </p:animEffect>
                                  </p:childTnLst>
                                </p:cTn>
                              </p:par>
                              <p:par>
                                <p:cTn id="22" presetID="4" presetClass="entr" presetSubtype="16" fill="hold" grpId="1" nodeType="withEffect">
                                  <p:stCondLst>
                                    <p:cond delay="0"/>
                                  </p:stCondLst>
                                  <p:childTnLst>
                                    <p:set>
                                      <p:cBhvr>
                                        <p:cTn id="23" dur="1" fill="hold">
                                          <p:stCondLst>
                                            <p:cond delay="0"/>
                                          </p:stCondLst>
                                        </p:cTn>
                                        <p:tgtEl>
                                          <p:spTgt spid="98313"/>
                                        </p:tgtEl>
                                        <p:attrNameLst>
                                          <p:attrName>style.visibility</p:attrName>
                                        </p:attrNameLst>
                                      </p:cBhvr>
                                      <p:to>
                                        <p:strVal val="visible"/>
                                      </p:to>
                                    </p:set>
                                    <p:animEffect transition="in" filter="box(in)">
                                      <p:cBhvr>
                                        <p:cTn id="24" dur="2000"/>
                                        <p:tgtEl>
                                          <p:spTgt spid="98313"/>
                                        </p:tgtEl>
                                      </p:cBhvr>
                                    </p:animEffect>
                                  </p:childTnLst>
                                </p:cTn>
                              </p:par>
                              <p:par>
                                <p:cTn id="25" presetID="4" presetClass="entr" presetSubtype="16" fill="hold" grpId="1" nodeType="withEffect">
                                  <p:stCondLst>
                                    <p:cond delay="0"/>
                                  </p:stCondLst>
                                  <p:childTnLst>
                                    <p:set>
                                      <p:cBhvr>
                                        <p:cTn id="26" dur="1" fill="hold">
                                          <p:stCondLst>
                                            <p:cond delay="0"/>
                                          </p:stCondLst>
                                        </p:cTn>
                                        <p:tgtEl>
                                          <p:spTgt spid="98314"/>
                                        </p:tgtEl>
                                        <p:attrNameLst>
                                          <p:attrName>style.visibility</p:attrName>
                                        </p:attrNameLst>
                                      </p:cBhvr>
                                      <p:to>
                                        <p:strVal val="visible"/>
                                      </p:to>
                                    </p:set>
                                    <p:animEffect transition="in" filter="box(in)">
                                      <p:cBhvr>
                                        <p:cTn id="27" dur="2000"/>
                                        <p:tgtEl>
                                          <p:spTgt spid="98314"/>
                                        </p:tgtEl>
                                      </p:cBhvr>
                                    </p:animEffect>
                                  </p:childTnLst>
                                </p:cTn>
                              </p:par>
                              <p:par>
                                <p:cTn id="28" presetID="4" presetClass="entr" presetSubtype="16" fill="hold" grpId="1" nodeType="withEffect">
                                  <p:stCondLst>
                                    <p:cond delay="0"/>
                                  </p:stCondLst>
                                  <p:childTnLst>
                                    <p:set>
                                      <p:cBhvr>
                                        <p:cTn id="29" dur="1" fill="hold">
                                          <p:stCondLst>
                                            <p:cond delay="0"/>
                                          </p:stCondLst>
                                        </p:cTn>
                                        <p:tgtEl>
                                          <p:spTgt spid="98315"/>
                                        </p:tgtEl>
                                        <p:attrNameLst>
                                          <p:attrName>style.visibility</p:attrName>
                                        </p:attrNameLst>
                                      </p:cBhvr>
                                      <p:to>
                                        <p:strVal val="visible"/>
                                      </p:to>
                                    </p:set>
                                    <p:animEffect transition="in" filter="box(in)">
                                      <p:cBhvr>
                                        <p:cTn id="30" dur="2000"/>
                                        <p:tgtEl>
                                          <p:spTgt spid="98315"/>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ox(in)">
                                      <p:cBhvr>
                                        <p:cTn id="35" dur="2000"/>
                                        <p:tgtEl>
                                          <p:spTgt spid="2"/>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ox(in)">
                                      <p:cBhvr>
                                        <p:cTn id="38" dur="2000"/>
                                        <p:tgtEl>
                                          <p:spTgt spid="3"/>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ox(in)">
                                      <p:cBhvr>
                                        <p:cTn id="41" dur="2000"/>
                                        <p:tgtEl>
                                          <p:spTgt spid="4"/>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ox(in)">
                                      <p:cBhvr>
                                        <p:cTn id="4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2" grpId="0" bldLvl="0" animBg="1"/>
      <p:bldP spid="98313" grpId="0" bldLvl="0" animBg="1"/>
      <p:bldP spid="98314" grpId="0" bldLvl="0" animBg="1"/>
      <p:bldP spid="98315" grpId="0" bldLvl="0" animBg="1"/>
      <p:bldP spid="98312" grpId="1" bldLvl="0" animBg="1"/>
      <p:bldP spid="98313" grpId="1" bldLvl="0" animBg="1"/>
      <p:bldP spid="98314" grpId="1" bldLvl="0" animBg="1"/>
      <p:bldP spid="98315" grpId="1" bldLvl="0" animBg="1"/>
      <p:bldP spid="2" grpId="0" bldLvl="0" animBg="1"/>
      <p:bldP spid="3" grpId="0" bldLvl="0" animBg="1"/>
      <p:bldP spid="4" grpId="0" bldLvl="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505" indent="-357505"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endParaRPr lang="zh-CN" altLang="en-US" dirty="0"/>
          </a:p>
          <a:p>
            <a:pPr marL="357505" indent="-357505"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505" indent="-357505"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4" name="Group 194"/>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Times New Roman" panose="02020603050405020304" pitchFamily="18" charset="0"/>
                  <a:ea typeface="微软雅黑" panose="020B0503020204020204" pitchFamily="34" charset="-122"/>
                </a:rPr>
                <a:t>主干网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pic>
          <p:nvPicPr>
            <p:cNvPr id="1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grpSp>
          <p:nvGrpSpPr>
            <p:cNvPr id="27"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Times New Roman" panose="02020603050405020304" pitchFamily="18" charset="0"/>
                  <a:ea typeface="微软雅黑" panose="020B0503020204020204" pitchFamily="34" charset="-122"/>
                </a:rPr>
                <a:t>校园网</a:t>
              </a:r>
              <a:endParaRPr kumimoji="1" lang="zh-CN" altLang="en-US" sz="1200" b="1" dirty="0">
                <a:solidFill>
                  <a:schemeClr val="bg1"/>
                </a:solidFill>
                <a:latin typeface="Times New Roman" panose="02020603050405020304" pitchFamily="18" charset="0"/>
                <a:ea typeface="微软雅黑" panose="020B0503020204020204" pitchFamily="34" charset="-122"/>
              </a:endParaRP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endParaRPr lang="zh-CN" altLang="en-US" dirty="0"/>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endPar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Oval 194"/>
            <p:cNvSpPr>
              <a:spLocks noChangeArrowheads="1"/>
            </p:cNvSpPr>
            <p:nvPr/>
          </p:nvSpPr>
          <p:spPr bwMode="auto">
            <a:xfrm>
              <a:off x="4343760" y="3667864"/>
              <a:ext cx="627216" cy="29077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Oval 195"/>
            <p:cNvSpPr>
              <a:spLocks noChangeArrowheads="1"/>
            </p:cNvSpPr>
            <p:nvPr/>
          </p:nvSpPr>
          <p:spPr bwMode="auto">
            <a:xfrm>
              <a:off x="5060278" y="3196357"/>
              <a:ext cx="626165" cy="245345"/>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306"/>
            <p:cNvSpPr>
              <a:spLocks noChangeArrowheads="1"/>
            </p:cNvSpPr>
            <p:nvPr/>
          </p:nvSpPr>
          <p:spPr bwMode="auto">
            <a:xfrm>
              <a:off x="2486277"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Oval 319"/>
            <p:cNvSpPr>
              <a:spLocks noChangeArrowheads="1"/>
            </p:cNvSpPr>
            <p:nvPr/>
          </p:nvSpPr>
          <p:spPr bwMode="auto">
            <a:xfrm>
              <a:off x="4637932" y="151529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2" name="Oval 348"/>
            <p:cNvSpPr>
              <a:spLocks noChangeArrowheads="1"/>
            </p:cNvSpPr>
            <p:nvPr/>
          </p:nvSpPr>
          <p:spPr bwMode="auto">
            <a:xfrm>
              <a:off x="5923881"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349"/>
            <p:cNvSpPr>
              <a:spLocks noChangeArrowheads="1"/>
            </p:cNvSpPr>
            <p:nvPr/>
          </p:nvSpPr>
          <p:spPr bwMode="auto">
            <a:xfrm>
              <a:off x="4209282"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8" name="Oval 375"/>
            <p:cNvSpPr>
              <a:spLocks noChangeArrowheads="1"/>
            </p:cNvSpPr>
            <p:nvPr/>
          </p:nvSpPr>
          <p:spPr bwMode="auto">
            <a:xfrm>
              <a:off x="6686626" y="3197367"/>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9" name="Oval 14"/>
            <p:cNvSpPr>
              <a:spLocks noChangeArrowheads="1"/>
            </p:cNvSpPr>
            <p:nvPr/>
          </p:nvSpPr>
          <p:spPr bwMode="auto">
            <a:xfrm>
              <a:off x="2349698" y="1607168"/>
              <a:ext cx="1042207" cy="32005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Oval 327"/>
              <p:cNvSpPr>
                <a:spLocks noChangeArrowheads="1"/>
              </p:cNvSpPr>
              <p:nvPr/>
            </p:nvSpPr>
            <p:spPr bwMode="auto">
              <a:xfrm>
                <a:off x="6972393"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328"/>
              <p:cNvSpPr>
                <a:spLocks noChangeArrowheads="1"/>
              </p:cNvSpPr>
              <p:nvPr/>
            </p:nvSpPr>
            <p:spPr bwMode="auto">
              <a:xfrm>
                <a:off x="2206814"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Oval 329"/>
              <p:cNvSpPr>
                <a:spLocks noChangeArrowheads="1"/>
              </p:cNvSpPr>
              <p:nvPr/>
            </p:nvSpPr>
            <p:spPr bwMode="auto">
              <a:xfrm>
                <a:off x="388989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1" name="组合 90"/>
              <p:cNvGrpSpPr/>
              <p:nvPr/>
            </p:nvGrpSpPr>
            <p:grpSpPr>
              <a:xfrm>
                <a:off x="3320162" y="2589558"/>
                <a:ext cx="425498" cy="267294"/>
                <a:chOff x="3320162" y="2589558"/>
                <a:chExt cx="425498" cy="267294"/>
              </a:xfrm>
            </p:grpSpPr>
            <p:grpSp>
              <p:nvGrpSpPr>
                <p:cNvPr id="81"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sp>
          <p:nvSpPr>
            <p:cNvPr id="77" name="Freeform 272"/>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采用工作在数据链路层的网络交换机。</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print"/>
          <a:srcRect l="23654" t="16245" r="32539" b="43791"/>
          <a:stretch>
            <a:fillRect/>
          </a:stretch>
        </p:blipFill>
        <p:spPr bwMode="auto">
          <a:xfrm>
            <a:off x="1402080" y="683895"/>
            <a:ext cx="6459855" cy="3647440"/>
          </a:xfrm>
          <a:prstGeom prst="rect">
            <a:avLst/>
          </a:prstGeom>
          <a:noFill/>
          <a:ln w="9525">
            <a:noFill/>
            <a:miter lim="800000"/>
            <a:headEnd/>
            <a:tailEnd/>
          </a:ln>
        </p:spPr>
      </p:pic>
      <p:sp>
        <p:nvSpPr>
          <p:cNvPr id="3" name="灯片编号占位符 2"/>
          <p:cNvSpPr>
            <a:spLocks noGrp="1"/>
          </p:cNvSpPr>
          <p:nvPr>
            <p:ph type="sldNum" sz="quarter" idx="12"/>
          </p:nvPr>
        </p:nvSpPr>
        <p:spPr/>
        <p:txBody>
          <a:bodyPr/>
          <a:p>
            <a:fld id="{137DC1DE-D772-415A-B75D-6C2A3BBF0EE5}" type="slidenum">
              <a:rPr lang="zh-CN" altLang="en-US" sz="100"/>
            </a:fld>
            <a:endParaRPr lang="en-US" altLang="zh-CN" sz="10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1720215" y="499428"/>
            <a:ext cx="4933950" cy="4143375"/>
          </a:xfrm>
          <a:prstGeom prst="rect">
            <a:avLst/>
          </a:prstGeom>
          <a:noFill/>
          <a:ln w="9525">
            <a:noFill/>
          </a:ln>
        </p:spPr>
      </p:pic>
      <p:sp>
        <p:nvSpPr>
          <p:cNvPr id="2" name="灯片编号占位符 1"/>
          <p:cNvSpPr>
            <a:spLocks noGrp="1"/>
          </p:cNvSpPr>
          <p:nvPr>
            <p:ph type="sldNum" sz="quarter" idx="12"/>
          </p:nvPr>
        </p:nvSpPr>
        <p:spPr/>
        <p:txBody>
          <a:bodyPr/>
          <a:p>
            <a:pPr>
              <a:defRPr/>
            </a:pPr>
            <a:fld id="{C2485B17-6DCC-4B80-BFD5-13BCBC68307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endParaRPr lang="zh-CN" altLang="en-US" dirty="0"/>
          </a:p>
        </p:txBody>
      </p:sp>
      <p:sp>
        <p:nvSpPr>
          <p:cNvPr id="5" name="内容占位符 1"/>
          <p:cNvSpPr txBox="1"/>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endParaRPr lang="zh-CN" altLang="en-US" dirty="0" smtClean="0"/>
          </a:p>
          <a:p>
            <a:pPr lvl="1">
              <a:lnSpc>
                <a:spcPts val="3000"/>
              </a:lnSpc>
            </a:pPr>
            <a:r>
              <a:rPr lang="zh-CN" altLang="en-US" dirty="0" smtClean="0"/>
              <a:t>成为互联网指数级增长的主要驱动力。</a:t>
            </a:r>
            <a:endParaRPr lang="zh-CN" altLang="en-US" dirty="0" smtClean="0"/>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9" name="图片 8"/>
          <p:cNvPicPr>
            <a:picLocks noChangeAspect="1"/>
          </p:cNvPicPr>
          <p:nvPr/>
        </p:nvPicPr>
        <p:blipFill>
          <a:blip r:embed="rId1"/>
          <a:stretch>
            <a:fillRect/>
          </a:stretch>
        </p:blipFill>
        <p:spPr>
          <a:xfrm>
            <a:off x="9249434" y="1145942"/>
            <a:ext cx="2755620" cy="2247392"/>
          </a:xfrm>
          <a:prstGeom prst="rect">
            <a:avLst/>
          </a:prstGeom>
        </p:spPr>
      </p:pic>
      <p:pic>
        <p:nvPicPr>
          <p:cNvPr id="8" name="图片 7"/>
          <p:cNvPicPr>
            <a:picLocks noChangeAspect="1"/>
          </p:cNvPicPr>
          <p:nvPr/>
        </p:nvPicPr>
        <p:blipFill>
          <a:blip r:embed="rId2"/>
          <a:stretch>
            <a:fillRect/>
          </a:stretch>
        </p:blipFill>
        <p:spPr>
          <a:xfrm>
            <a:off x="4361084" y="1474912"/>
            <a:ext cx="4190133" cy="266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互联网研究部 </a:t>
            </a:r>
            <a:r>
              <a:rPr kumimoji="1" lang="en-US" altLang="zh-CN" sz="1600" b="1" dirty="0">
                <a:solidFill>
                  <a:schemeClr val="bg1"/>
                </a:solidFill>
                <a:latin typeface="微软雅黑" panose="020B0503020204020204" pitchFamily="34" charset="-122"/>
                <a:ea typeface="微软雅黑" panose="020B0503020204020204" pitchFamily="34" charset="-122"/>
              </a:rPr>
              <a:t>IRTF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互联网工程部 </a:t>
            </a:r>
            <a:r>
              <a:rPr kumimoji="1" lang="en-US" altLang="zh-CN" sz="1600" b="1" dirty="0">
                <a:solidFill>
                  <a:schemeClr val="bg1"/>
                </a:solidFill>
                <a:latin typeface="微软雅黑" panose="020B0503020204020204" pitchFamily="34" charset="-122"/>
                <a:ea typeface="微软雅黑" panose="020B0503020204020204" pitchFamily="34" charset="-122"/>
              </a:rPr>
              <a:t>IETF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互联网体系结构</a:t>
            </a:r>
            <a:endParaRPr kumimoji="1" lang="zh-CN" altLang="en-US" sz="1400" b="1" dirty="0">
              <a:solidFill>
                <a:srgbClr val="0033CC"/>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研究</a:t>
            </a:r>
            <a:r>
              <a:rPr kumimoji="1" lang="zh-CN" altLang="en-US" sz="1400" b="1" dirty="0" smtClean="0">
                <a:solidFill>
                  <a:srgbClr val="0033CC"/>
                </a:solidFill>
                <a:latin typeface="微软雅黑" panose="020B0503020204020204" pitchFamily="34" charset="-122"/>
                <a:ea typeface="微软雅黑" panose="020B0503020204020204" pitchFamily="34" charset="-122"/>
              </a:rPr>
              <a:t>委员会 </a:t>
            </a:r>
            <a:r>
              <a:rPr kumimoji="1" lang="en-US" altLang="zh-CN" sz="1400" b="1" dirty="0" smtClean="0">
                <a:solidFill>
                  <a:srgbClr val="0033CC"/>
                </a:solidFill>
                <a:latin typeface="微软雅黑" panose="020B0503020204020204" pitchFamily="34" charset="-122"/>
                <a:ea typeface="微软雅黑" panose="020B0503020204020204" pitchFamily="34" charset="-122"/>
              </a:rPr>
              <a:t>IAB </a:t>
            </a:r>
            <a:endParaRPr kumimoji="1" lang="en-US" altLang="zh-CN" sz="1400" b="1" dirty="0">
              <a:solidFill>
                <a:srgbClr val="0033CC"/>
              </a:solidFill>
              <a:latin typeface="微软雅黑" panose="020B0503020204020204" pitchFamily="34" charset="-122"/>
              <a:ea typeface="微软雅黑" panose="020B0503020204020204"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互联网研究指导小组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IRSG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互联网工程指导小组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IESG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a:t>
            </a:r>
            <a:r>
              <a:rPr kumimoji="1" lang="zh-CN" altLang="en-US" sz="1400" b="1" dirty="0" smtClean="0">
                <a:solidFill>
                  <a:schemeClr val="bg1"/>
                </a:solidFill>
                <a:latin typeface="微软雅黑" panose="020B0503020204020204" pitchFamily="34" charset="-122"/>
                <a:ea typeface="微软雅黑" panose="020B0503020204020204" pitchFamily="34" charset="-122"/>
              </a:rPr>
              <a:t>协会 </a:t>
            </a:r>
            <a:r>
              <a:rPr kumimoji="1" lang="en-US" altLang="zh-CN" sz="1400" b="1" dirty="0" smtClean="0">
                <a:solidFill>
                  <a:schemeClr val="bg1"/>
                </a:solidFill>
                <a:latin typeface="微软雅黑" panose="020B0503020204020204" pitchFamily="34" charset="-122"/>
                <a:ea typeface="微软雅黑" panose="020B0503020204020204" pitchFamily="34" charset="-122"/>
              </a:rPr>
              <a:t>ISOC</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endParaRPr lang="zh-CN" altLang="en-US" dirty="0"/>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endParaRPr lang="zh-CN" altLang="en-US" dirty="0"/>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anose="020B0503020204020204" pitchFamily="34" charset="-122"/>
              </a:rPr>
              <a:t>组织架构</a:t>
            </a:r>
            <a:endParaRPr lang="zh-CN" altLang="en-US" sz="1600" b="1"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信息</a:t>
              </a:r>
              <a:r>
                <a:rPr lang="zh-CN" altLang="en-US" sz="2000" b="1" dirty="0" smtClean="0">
                  <a:solidFill>
                    <a:schemeClr val="bg1"/>
                  </a:solidFill>
                  <a:latin typeface="微软雅黑" panose="020B0503020204020204" pitchFamily="34" charset="-122"/>
                  <a:ea typeface="微软雅黑" panose="020B0503020204020204" pitchFamily="34" charset="-122"/>
                </a:rPr>
                <a:t>时代：以</a:t>
              </a:r>
              <a:r>
                <a:rPr lang="zh-CN" altLang="en-US" sz="2000" b="1" dirty="0">
                  <a:solidFill>
                    <a:schemeClr val="bg1"/>
                  </a:solidFill>
                  <a:latin typeface="微软雅黑" panose="020B0503020204020204" pitchFamily="34" charset="-122"/>
                  <a:ea typeface="微软雅黑" panose="020B0503020204020204" pitchFamily="34" charset="-122"/>
                </a:rPr>
                <a:t>网络为</a:t>
              </a:r>
              <a:r>
                <a:rPr lang="zh-CN" altLang="en-US" sz="2000" b="1" dirty="0" smtClean="0">
                  <a:solidFill>
                    <a:schemeClr val="bg1"/>
                  </a:solidFill>
                  <a:latin typeface="微软雅黑" panose="020B0503020204020204" pitchFamily="34" charset="-122"/>
                  <a:ea typeface="微软雅黑" panose="020B0503020204020204" pitchFamily="34" charset="-122"/>
                </a:rPr>
                <a:t>核心</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万物</a:t>
            </a:r>
            <a:r>
              <a:rPr lang="zh-CN" altLang="en-US" sz="2000" b="1" dirty="0" smtClean="0">
                <a:solidFill>
                  <a:schemeClr val="bg1"/>
                </a:solidFill>
                <a:latin typeface="微软雅黑" panose="020B0503020204020204" pitchFamily="34" charset="-122"/>
                <a:ea typeface="微软雅黑" panose="020B0503020204020204" pitchFamily="34" charset="-122"/>
              </a:rPr>
              <a:t>联网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人人</a:t>
            </a:r>
            <a:r>
              <a:rPr lang="zh-CN" altLang="en-US" sz="2000" b="1" dirty="0">
                <a:solidFill>
                  <a:schemeClr val="bg1"/>
                </a:solidFill>
                <a:latin typeface="微软雅黑" panose="020B0503020204020204" pitchFamily="34" charset="-122"/>
                <a:ea typeface="微软雅黑" panose="020B0503020204020204" pitchFamily="34" charset="-122"/>
              </a:rPr>
              <a:t>用网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endParaRPr lang="zh-CN" altLang="fr-FR" sz="2000" b="1">
              <a:solidFill>
                <a:schemeClr val="bg1"/>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605" indent="-268605"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endParaRPr lang="zh-CN" altLang="en-US" dirty="0"/>
          </a:p>
          <a:p>
            <a:pPr marL="268605" indent="-268605"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pic>
          <p:nvPicPr>
            <p:cNvPr id="17"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0" name="Picture 115"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pic>
          <p:nvPicPr>
            <p:cNvPr id="13" name="Picture 11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端系统</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Times New Roman" panose="02020603050405020304" pitchFamily="18" charset="0"/>
                  <a:ea typeface="微软雅黑" panose="020B0503020204020204" pitchFamily="34" charset="-122"/>
                </a:rPr>
                <a:t>智能</a:t>
              </a:r>
              <a:r>
                <a:rPr kumimoji="1" lang="zh-CN" altLang="en-US" sz="1050" b="1" dirty="0" smtClean="0">
                  <a:solidFill>
                    <a:srgbClr val="0000FF"/>
                  </a:solidFill>
                  <a:latin typeface="Times New Roman" panose="02020603050405020304" pitchFamily="18" charset="0"/>
                  <a:ea typeface="微软雅黑" panose="020B0503020204020204" pitchFamily="34" charset="-122"/>
                </a:rPr>
                <a:t>手机</a:t>
              </a:r>
              <a:endParaRPr kumimoji="1" lang="zh-CN" altLang="en-US" sz="1050" b="1" dirty="0">
                <a:solidFill>
                  <a:srgbClr val="0000FF"/>
                </a:solidFill>
                <a:latin typeface="Times New Roman" panose="02020603050405020304" pitchFamily="18" charset="0"/>
                <a:ea typeface="微软雅黑" panose="020B0503020204020204"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smtClean="0">
                  <a:solidFill>
                    <a:srgbClr val="0000FF"/>
                  </a:solidFill>
                  <a:latin typeface="Times New Roman" panose="02020603050405020304" pitchFamily="18" charset="0"/>
                  <a:ea typeface="微软雅黑" panose="020B0503020204020204" pitchFamily="34" charset="-122"/>
                </a:rPr>
                <a:t>IP</a:t>
              </a:r>
              <a:r>
                <a:rPr kumimoji="1" lang="zh-CN" altLang="en-US" sz="1200" b="1" dirty="0" smtClean="0">
                  <a:solidFill>
                    <a:srgbClr val="0000FF"/>
                  </a:solidFill>
                  <a:latin typeface="Times New Roman" panose="02020603050405020304" pitchFamily="18" charset="0"/>
                  <a:ea typeface="微软雅黑" panose="020B0503020204020204" pitchFamily="34" charset="-122"/>
                </a:rPr>
                <a:t>摄像头</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大型或超级计算机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服务器</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实际上是指</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A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某个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和</a:t>
            </a: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B </a:t>
            </a:r>
            <a:r>
              <a:rPr lang="zh-CN" altLang="en-US" sz="2000" b="1" dirty="0" smtClean="0">
                <a:solidFill>
                  <a:schemeClr val="bg1"/>
                </a:solidFill>
                <a:latin typeface="微软雅黑" panose="020B0503020204020204" pitchFamily="34" charset="-122"/>
                <a:ea typeface="微软雅黑" panose="020B0503020204020204" pitchFamily="34" charset="-122"/>
              </a:rPr>
              <a:t>上</a:t>
            </a:r>
            <a:r>
              <a:rPr lang="zh-CN" altLang="en-US" sz="2000" b="1" dirty="0">
                <a:solidFill>
                  <a:schemeClr val="bg1"/>
                </a:solidFill>
                <a:latin typeface="微软雅黑" panose="020B0503020204020204" pitchFamily="34" charset="-122"/>
                <a:ea typeface="微软雅黑" panose="020B0503020204020204" pitchFamily="34" charset="-122"/>
              </a:rPr>
              <a:t>的另一个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进行</a:t>
            </a:r>
            <a:r>
              <a:rPr lang="zh-CN" altLang="en-US" sz="2000" b="1" dirty="0" smtClean="0">
                <a:solidFill>
                  <a:schemeClr val="bg1"/>
                </a:solidFill>
                <a:latin typeface="微软雅黑" panose="020B0503020204020204" pitchFamily="34" charset="-122"/>
                <a:ea typeface="微软雅黑" panose="020B0503020204020204" pitchFamily="34" charset="-122"/>
              </a:rPr>
              <a:t>通信。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endParaRPr kumimoji="1" lang="zh-CN" altLang="en-US" sz="1200" b="1" dirty="0">
              <a:latin typeface="微软雅黑" panose="020B0503020204020204" pitchFamily="34" charset="-122"/>
              <a:ea typeface="微软雅黑" panose="020B0503020204020204" pitchFamily="34" charset="-122"/>
            </a:endParaRP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zh-CN" altLang="en-US"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服务器程序</a:t>
            </a:r>
            <a:endParaRPr kumimoji="1" lang="zh-CN" altLang="en-US" sz="1200" b="1" dirty="0">
              <a:latin typeface="微软雅黑" panose="020B0503020204020204" pitchFamily="34" charset="-122"/>
              <a:ea typeface="微软雅黑" panose="020B0503020204020204" pitchFamily="34" charset="-122"/>
            </a:endParaRP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A</a:t>
            </a:r>
            <a:endParaRPr kumimoji="1" lang="en-US" altLang="zh-CN" sz="1600" b="1">
              <a:solidFill>
                <a:srgbClr val="0000FF"/>
              </a:solidFill>
              <a:ea typeface="黑体" panose="02010609060101010101" pitchFamily="49" charset="-122"/>
            </a:endParaRP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B</a:t>
            </a:r>
            <a:endParaRPr kumimoji="1" lang="en-US" altLang="zh-CN" sz="1600" b="1">
              <a:solidFill>
                <a:srgbClr val="0000FF"/>
              </a:solidFill>
              <a:ea typeface="黑体" panose="02010609060101010101" pitchFamily="49" charset="-122"/>
            </a:endParaRP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pic>
        <p:nvPicPr>
          <p:cNvPr id="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endParaRPr lang="zh-CN" altLang="en-US" dirty="0"/>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a:t>
            </a:r>
            <a:endParaRPr lang="zh-CN" altLang="en-US" dirty="0"/>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a:t>
            </a:r>
            <a:r>
              <a:rPr lang="zh-CN" altLang="en-US" dirty="0" smtClean="0"/>
              <a:t>时</a:t>
            </a:r>
            <a:r>
              <a:rPr lang="zh-CN" altLang="en-US" dirty="0" smtClean="0">
                <a:solidFill>
                  <a:srgbClr val="C00000"/>
                </a:solidFill>
              </a:rPr>
              <a:t>不区分</a:t>
            </a:r>
            <a:r>
              <a:rPr lang="zh-CN" altLang="en-US" dirty="0" smtClean="0"/>
              <a:t>服务</a:t>
            </a:r>
            <a:r>
              <a:rPr lang="zh-CN" altLang="en-US" dirty="0"/>
              <a:t>请求</a:t>
            </a:r>
            <a:r>
              <a:rPr lang="zh-CN" altLang="en-US" dirty="0" smtClean="0"/>
              <a:t>方和服务</a:t>
            </a:r>
            <a:r>
              <a:rPr lang="zh-CN" altLang="en-US" dirty="0"/>
              <a:t>提供方。</a:t>
            </a:r>
            <a:endParaRPr lang="zh-CN" altLang="en-US" dirty="0"/>
          </a:p>
          <a:p>
            <a:r>
              <a:rPr lang="zh-CN" altLang="en-US" dirty="0" smtClean="0"/>
              <a:t>只要都</a:t>
            </a:r>
            <a:r>
              <a:rPr lang="zh-CN" altLang="en-US" dirty="0"/>
              <a:t>运行</a:t>
            </a:r>
            <a:r>
              <a:rPr lang="zh-CN" altLang="en-US" dirty="0" smtClean="0"/>
              <a:t>了 </a:t>
            </a:r>
            <a:r>
              <a:rPr lang="en-US" altLang="zh-CN" dirty="0" smtClean="0"/>
              <a:t>P2P </a:t>
            </a:r>
            <a:r>
              <a:rPr lang="zh-CN" altLang="en-US" dirty="0" smtClean="0"/>
              <a:t>软件，就</a:t>
            </a:r>
            <a:r>
              <a:rPr lang="zh-CN" altLang="en-US" dirty="0"/>
              <a:t>可以进行</a:t>
            </a:r>
            <a:r>
              <a:rPr lang="zh-CN" altLang="en-US" dirty="0">
                <a:solidFill>
                  <a:srgbClr val="C00000"/>
                </a:solidFill>
              </a:rPr>
              <a:t>平等的、对等连接通信。</a:t>
            </a:r>
            <a:endParaRPr lang="zh-CN" altLang="en-US" dirty="0">
              <a:solidFill>
                <a:srgbClr val="C00000"/>
              </a:solidFill>
            </a:endParaRP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chemeClr val="bg1"/>
                </a:solidFill>
                <a:latin typeface="微软雅黑" panose="020B0503020204020204" pitchFamily="34" charset="-122"/>
                <a:ea typeface="微软雅黑" panose="020B0503020204020204" pitchFamily="34" charset="-122"/>
              </a:rPr>
              <a:t>对等</a:t>
            </a:r>
            <a:r>
              <a:rPr lang="zh-CN" altLang="en-US"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D</a:t>
            </a:r>
            <a:endParaRPr kumimoji="1" lang="en-US" altLang="zh-CN" sz="1600" b="1" dirty="0">
              <a:solidFill>
                <a:srgbClr val="0000FF"/>
              </a:solidFill>
              <a:ea typeface="黑体" panose="02010609060101010101" pitchFamily="49" charset="-122"/>
            </a:endParaRP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C</a:t>
            </a:r>
            <a:endParaRPr kumimoji="1" lang="en-US" altLang="zh-CN" sz="1600" b="1" dirty="0">
              <a:solidFill>
                <a:srgbClr val="0000FF"/>
              </a:solidFill>
              <a:ea typeface="黑体" panose="02010609060101010101" pitchFamily="49" charset="-122"/>
            </a:endParaRP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E</a:t>
            </a:r>
            <a:endParaRPr kumimoji="1" lang="en-US" altLang="zh-CN" sz="1600" b="1" dirty="0">
              <a:solidFill>
                <a:srgbClr val="0000FF"/>
              </a:solidFill>
              <a:ea typeface="黑体" panose="02010609060101010101" pitchFamily="49" charset="-122"/>
            </a:endParaRP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F</a:t>
            </a:r>
            <a:endParaRPr kumimoji="1" lang="en-US" altLang="zh-CN" sz="1600" b="1" dirty="0">
              <a:solidFill>
                <a:srgbClr val="0000FF"/>
              </a:solidFill>
              <a:ea typeface="黑体" panose="02010609060101010101" pitchFamily="49" charset="-122"/>
            </a:endParaRP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9080" y="603250"/>
            <a:ext cx="8625840" cy="3936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endParaRPr lang="zh-CN" altLang="en-US" dirty="0" smtClean="0"/>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dirty="0">
                <a:solidFill>
                  <a:srgbClr val="CC00CC"/>
                </a:solidFill>
                <a:latin typeface="Times New Roman" panose="02020603050405020304" pitchFamily="18" charset="0"/>
                <a:ea typeface="微软雅黑" panose="020B0503020204020204" pitchFamily="34" charset="-122"/>
              </a:endParaRP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C00000"/>
                </a:solidFill>
                <a:latin typeface="微软雅黑" panose="020B0503020204020204" pitchFamily="34" charset="-122"/>
                <a:ea typeface="微软雅黑" panose="020B0503020204020204" pitchFamily="34" charset="-122"/>
              </a:rPr>
              <a:t>路由器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C00000"/>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C00000"/>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a:t>
            </a:r>
            <a:r>
              <a:rPr lang="zh-CN" altLang="en-US" sz="2000" b="1" dirty="0" smtClean="0">
                <a:latin typeface="微软雅黑" panose="020B0503020204020204" pitchFamily="34" charset="-122"/>
                <a:ea typeface="微软雅黑" panose="020B0503020204020204" pitchFamily="34" charset="-122"/>
              </a:rPr>
              <a:t>分组。</a:t>
            </a:r>
            <a:endParaRPr lang="zh-CN" altLang="en-US" sz="2000" b="1" dirty="0">
              <a:latin typeface="微软雅黑" panose="020B0503020204020204" pitchFamily="34" charset="-122"/>
              <a:ea typeface="微软雅黑" panose="020B0503020204020204"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endParaRPr lang="zh-CN" altLang="en-US" dirty="0"/>
          </a:p>
          <a:p>
            <a:pPr lvl="1"/>
            <a:r>
              <a:rPr lang="zh-CN" altLang="en-US" dirty="0"/>
              <a:t>电路交换</a:t>
            </a:r>
            <a:endParaRPr lang="zh-CN" altLang="en-US" dirty="0"/>
          </a:p>
          <a:p>
            <a:pPr lvl="1"/>
            <a:r>
              <a:rPr lang="zh-CN" altLang="en-US" dirty="0"/>
              <a:t>分组交换</a:t>
            </a:r>
            <a:endParaRPr lang="zh-CN" altLang="en-US" dirty="0"/>
          </a:p>
          <a:p>
            <a:pPr lvl="1"/>
            <a:r>
              <a:rPr lang="zh-CN" altLang="en-US" dirty="0" smtClean="0"/>
              <a:t>报文交换 等</a:t>
            </a:r>
            <a:r>
              <a:rPr lang="zh-CN" altLang="en-US" dirty="0"/>
              <a:t>。</a:t>
            </a:r>
            <a:endParaRPr lang="zh-CN" altLang="en-US" dirty="0"/>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endParaRPr lang="zh-CN" altLang="en-US" dirty="0">
              <a:solidFill>
                <a:srgbClr val="C0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smtClean="0">
                <a:solidFill>
                  <a:srgbClr val="0000FF"/>
                </a:solidFill>
              </a:rPr>
              <a:t>电线</a:t>
            </a:r>
            <a:r>
              <a:rPr lang="zh-CN" altLang="en-US" dirty="0">
                <a:solidFill>
                  <a:srgbClr val="0000FF"/>
                </a:solidFill>
              </a:rPr>
              <a:t>对的数量与电话机数量的平方（</a:t>
            </a:r>
            <a:r>
              <a:rPr lang="en-US" altLang="zh-CN" dirty="0" smtClean="0">
                <a:solidFill>
                  <a:srgbClr val="0000FF"/>
                </a:solidFill>
              </a:rPr>
              <a:t>N</a:t>
            </a:r>
            <a:r>
              <a:rPr lang="en-US" altLang="zh-CN" baseline="30000" dirty="0" smtClean="0">
                <a:solidFill>
                  <a:srgbClr val="0000FF"/>
                </a:solidFill>
              </a:rPr>
              <a:t>2</a:t>
            </a:r>
            <a:r>
              <a:rPr lang="zh-CN" altLang="en-US" dirty="0">
                <a:solidFill>
                  <a:srgbClr val="0000FF"/>
                </a:solidFill>
              </a:rPr>
              <a:t>）成正比</a:t>
            </a:r>
            <a:r>
              <a:rPr lang="zh-CN" altLang="en-US" dirty="0" smtClean="0">
                <a:solidFill>
                  <a:srgbClr val="0000FF"/>
                </a:solidFill>
              </a:rPr>
              <a:t>。</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endParaRPr lang="zh-CN" altLang="en-US" dirty="0"/>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endParaRPr lang="zh-CN" altLang="en-US" dirty="0"/>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endParaRPr lang="zh-CN" altLang="en-US" dirty="0" smtClean="0"/>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endParaRPr lang="zh-CN" altLang="en-US" dirty="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endParaRPr lang="zh-CN" altLang="en-US" dirty="0"/>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endParaRPr lang="en-US" altLang="zh-CN" sz="1600" b="1">
              <a:latin typeface="微软雅黑" panose="020B0503020204020204" pitchFamily="34" charset="-122"/>
              <a:ea typeface="微软雅黑" panose="020B0503020204020204" pitchFamily="34" charset="-122"/>
            </a:endParaRP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endParaRPr lang="en-US" altLang="zh-CN" sz="1600" b="1">
              <a:latin typeface="微软雅黑" panose="020B0503020204020204" pitchFamily="34" charset="-122"/>
              <a:ea typeface="微软雅黑" panose="020B0503020204020204" pitchFamily="34" charset="-122"/>
            </a:endParaRP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endParaRPr lang="zh-CN" altLang="en-US" sz="1400" b="1" dirty="0">
              <a:latin typeface="微软雅黑" panose="020B0503020204020204" pitchFamily="34" charset="-122"/>
              <a:ea typeface="微软雅黑" panose="020B0503020204020204" pitchFamily="34" charset="-122"/>
            </a:endParaRP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endParaRPr lang="zh-CN" altLang="en-US" sz="1600" b="1" dirty="0">
              <a:latin typeface="微软雅黑" panose="020B0503020204020204" pitchFamily="34" charset="-122"/>
              <a:ea typeface="微软雅黑" panose="020B0503020204020204" pitchFamily="34" charset="-122"/>
            </a:endParaRP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958215" y="3416935"/>
            <a:ext cx="7109460" cy="1163320"/>
            <a:chOff x="1509" y="5381"/>
            <a:chExt cx="11196" cy="1832"/>
          </a:xfrm>
        </p:grpSpPr>
        <p:sp>
          <p:nvSpPr>
            <p:cNvPr id="60" name="圆角矩形 3"/>
            <p:cNvSpPr>
              <a:spLocks noChangeArrowheads="1"/>
            </p:cNvSpPr>
            <p:nvPr/>
          </p:nvSpPr>
          <p:spPr bwMode="auto">
            <a:xfrm>
              <a:off x="1509" y="5381"/>
              <a:ext cx="11197" cy="183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783" y="5519"/>
              <a:ext cx="10675" cy="1599"/>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endParaRPr lang="zh-CN" altLang="en-US" dirty="0"/>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endParaRPr lang="zh-CN" altLang="en-US" sz="1600" b="1">
              <a:latin typeface="微软雅黑" panose="020B0503020204020204" pitchFamily="34" charset="-122"/>
              <a:ea typeface="微软雅黑" panose="020B0503020204020204" pitchFamily="34" charset="-122"/>
            </a:endParaRP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2" name="Rectangle 16"/>
          <p:cNvSpPr>
            <a:spLocks noChangeArrowheads="1"/>
          </p:cNvSpPr>
          <p:nvPr/>
        </p:nvSpPr>
        <p:spPr bwMode="auto">
          <a:xfrm>
            <a:off x="1384346" y="2439435"/>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grpSp>
        <p:nvGrpSpPr>
          <p:cNvPr id="25" name="Group 25"/>
          <p:cNvGrpSpPr/>
          <p:nvPr/>
        </p:nvGrpSpPr>
        <p:grpSpPr bwMode="auto">
          <a:xfrm>
            <a:off x="1373233" y="1963051"/>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41" name="矩形 40"/>
          <p:cNvSpPr/>
          <p:nvPr/>
        </p:nvSpPr>
        <p:spPr>
          <a:xfrm>
            <a:off x="1045030" y="4142276"/>
            <a:ext cx="69142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endParaRPr lang="zh-CN" altLang="en-US" sz="20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bldLvl="0" animBg="1"/>
      <p:bldP spid="23" grpId="0" animBg="1"/>
      <p:bldP spid="24" grpId="0" animBg="1"/>
      <p:bldP spid="40" grpId="0"/>
      <p:bldP spid="40" grpId="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nvSpPr>
        <p:spPr>
          <a:xfrm>
            <a:off x="299085" y="612233"/>
            <a:ext cx="10515600" cy="4586694"/>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a:pPr>
            <a:r>
              <a:rPr kumimoji="1" lang="zh-CN" altLang="en-US" sz="2400" dirty="0"/>
              <a:t>了解网络的基本概念，</a:t>
            </a:r>
            <a:endParaRPr kumimoji="1" lang="zh-CN" altLang="en-US" sz="2400" dirty="0"/>
          </a:p>
          <a:p>
            <a:pPr marL="514350" indent="-514350">
              <a:lnSpc>
                <a:spcPct val="120000"/>
              </a:lnSpc>
              <a:buFont typeface="+mj-lt"/>
              <a:buAutoNum type="arabicPeriod"/>
            </a:pPr>
            <a:r>
              <a:rPr kumimoji="1" lang="zh-CN" altLang="en-US" sz="2400" dirty="0">
                <a:solidFill>
                  <a:srgbClr val="C00000"/>
                </a:solidFill>
              </a:rPr>
              <a:t>掌握典型交换方式及其优缺点</a:t>
            </a:r>
            <a:endParaRPr kumimoji="1" lang="zh-CN" altLang="en-US" sz="2400" dirty="0">
              <a:solidFill>
                <a:srgbClr val="C00000"/>
              </a:solidFill>
            </a:endParaRPr>
          </a:p>
          <a:p>
            <a:pPr marL="514350" indent="-514350">
              <a:lnSpc>
                <a:spcPct val="120000"/>
              </a:lnSpc>
              <a:buFont typeface="+mj-lt"/>
              <a:buAutoNum type="arabicPeriod"/>
            </a:pPr>
            <a:r>
              <a:rPr kumimoji="1" lang="zh-CN" altLang="en-US" sz="2400" dirty="0">
                <a:solidFill>
                  <a:srgbClr val="C00000"/>
                </a:solidFill>
              </a:rPr>
              <a:t>掌握分层结构和网络协议（核心内容）</a:t>
            </a:r>
            <a:endParaRPr kumimoji="1" lang="zh-CN" altLang="en-US" sz="2400" dirty="0">
              <a:solidFill>
                <a:srgbClr val="C00000"/>
              </a:solidFill>
            </a:endParaRPr>
          </a:p>
          <a:p>
            <a:pPr marL="514350" indent="-514350">
              <a:lnSpc>
                <a:spcPct val="120000"/>
              </a:lnSpc>
              <a:buFont typeface="+mj-lt"/>
              <a:buAutoNum type="arabicPeriod"/>
            </a:pPr>
            <a:r>
              <a:rPr kumimoji="1" lang="zh-CN" altLang="en-US" sz="2400" dirty="0">
                <a:solidFill>
                  <a:srgbClr val="C00000"/>
                </a:solidFill>
              </a:rPr>
              <a:t>掌握网络参考模型（核心内容）</a:t>
            </a:r>
            <a:endParaRPr kumimoji="1" lang="zh-CN" altLang="en-US" sz="2400" dirty="0">
              <a:solidFill>
                <a:srgbClr val="C00000"/>
              </a:solidFill>
            </a:endParaRPr>
          </a:p>
          <a:p>
            <a:pPr marL="514350" indent="-514350">
              <a:lnSpc>
                <a:spcPct val="120000"/>
              </a:lnSpc>
              <a:buFont typeface="+mj-lt"/>
              <a:buAutoNum type="arabicPeriod"/>
            </a:pPr>
            <a:r>
              <a:rPr kumimoji="1" lang="zh-CN" altLang="en-US" sz="2400" dirty="0">
                <a:solidFill>
                  <a:srgbClr val="C00000"/>
                </a:solidFill>
              </a:rPr>
              <a:t>掌握计算机网络主要度量的含义</a:t>
            </a:r>
            <a:endParaRPr kumimoji="1" lang="zh-CN" altLang="en-US" sz="2400" dirty="0">
              <a:solidFill>
                <a:srgbClr val="C00000"/>
              </a:solidFill>
            </a:endParaRPr>
          </a:p>
          <a:p>
            <a:pPr marL="514350" indent="-514350">
              <a:lnSpc>
                <a:spcPct val="120000"/>
              </a:lnSpc>
              <a:buFont typeface="+mj-lt"/>
              <a:buAutoNum type="arabicPeriod"/>
            </a:pPr>
            <a:r>
              <a:rPr kumimoji="1" lang="zh-CN" altLang="en-US" sz="2400" dirty="0"/>
              <a:t>了解网络安全与威胁</a:t>
            </a:r>
            <a:endParaRPr kumimoji="1" lang="zh-CN" altLang="en-US" sz="2400" dirty="0"/>
          </a:p>
          <a:p>
            <a:pPr marL="514350" indent="-514350">
              <a:lnSpc>
                <a:spcPct val="120000"/>
              </a:lnSpc>
              <a:buFont typeface="+mj-lt"/>
              <a:buAutoNum type="arabicPeriod"/>
            </a:pPr>
            <a:r>
              <a:rPr kumimoji="1" lang="zh-CN" altLang="en-US" sz="2400" dirty="0"/>
              <a:t>了解制定网络协议的标准化组织</a:t>
            </a:r>
            <a:endParaRPr kumimoji="1"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endParaRPr lang="zh-CN" altLang="en-US" dirty="0">
              <a:solidFill>
                <a:srgbClr val="0000FF"/>
              </a:solidFill>
            </a:endParaRPr>
          </a:p>
          <a:p>
            <a:r>
              <a:rPr lang="zh-CN" altLang="en-US" dirty="0" smtClean="0"/>
              <a:t>发送端</a:t>
            </a:r>
            <a:r>
              <a:rPr lang="zh-CN" altLang="en-US" dirty="0" smtClean="0">
                <a:solidFill>
                  <a:srgbClr val="C00000"/>
                </a:solidFill>
              </a:rPr>
              <a:t>依次</a:t>
            </a:r>
            <a:r>
              <a:rPr lang="zh-CN" altLang="en-US" dirty="0"/>
              <a:t>把各分组发送到接收端。</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endParaRPr lang="zh-CN" altLang="en-US" dirty="0"/>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1666609" y="1006931"/>
            <a:ext cx="2429157" cy="433780"/>
            <a:chOff x="1973" y="2532"/>
            <a:chExt cx="1652" cy="320"/>
          </a:xfrm>
        </p:grpSpPr>
        <p:sp>
          <p:nvSpPr>
            <p:cNvPr id="7" name="AutoShape 14"/>
            <p:cNvSpPr/>
            <p:nvPr/>
          </p:nvSpPr>
          <p:spPr bwMode="auto">
            <a:xfrm rot="5400000">
              <a:off x="2748" y="1975"/>
              <a:ext cx="102"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3565193" y="1640571"/>
            <a:ext cx="2429157" cy="457201"/>
            <a:chOff x="1974" y="2532"/>
            <a:chExt cx="1652" cy="336"/>
          </a:xfrm>
        </p:grpSpPr>
        <p:sp>
          <p:nvSpPr>
            <p:cNvPr id="12" name="AutoShape 17"/>
            <p:cNvSpPr/>
            <p:nvPr/>
          </p:nvSpPr>
          <p:spPr bwMode="auto">
            <a:xfrm rot="5400000">
              <a:off x="2734" y="1977"/>
              <a:ext cx="131"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6" name="Group 19"/>
          <p:cNvGrpSpPr/>
          <p:nvPr/>
        </p:nvGrpSpPr>
        <p:grpSpPr bwMode="auto">
          <a:xfrm>
            <a:off x="5460833" y="2265497"/>
            <a:ext cx="2455262" cy="437795"/>
            <a:chOff x="1973" y="2532"/>
            <a:chExt cx="1451" cy="327"/>
          </a:xfrm>
        </p:grpSpPr>
        <p:sp>
          <p:nvSpPr>
            <p:cNvPr id="17" name="AutoShape 20"/>
            <p:cNvSpPr/>
            <p:nvPr/>
          </p:nvSpPr>
          <p:spPr bwMode="auto">
            <a:xfrm rot="5400000">
              <a:off x="2644" y="2079"/>
              <a:ext cx="109"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endParaRPr kumimoji="1" lang="zh-CN" altLang="en-US" sz="1600" b="1" dirty="0">
                    <a:solidFill>
                      <a:prstClr val="black"/>
                    </a:solidFill>
                    <a:latin typeface="微软雅黑" panose="020B0503020204020204" pitchFamily="34" charset="-122"/>
                    <a:ea typeface="微软雅黑" panose="020B0503020204020204" pitchFamily="34" charset="-122"/>
                  </a:endParaRP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endParaRPr lang="zh-CN" altLang="en-US"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endParaRPr kumimoji="1"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476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78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681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endParaRPr lang="en-US" altLang="zh-CN" b="1">
              <a:solidFill>
                <a:schemeClr val="bg1"/>
              </a:solidFill>
              <a:latin typeface="Arial" panose="020B0604020202020204" pitchFamily="34" charset="0"/>
            </a:endParaRP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endParaRPr lang="en-US" altLang="zh-CN" b="1">
              <a:solidFill>
                <a:schemeClr val="bg1"/>
              </a:solidFill>
              <a:latin typeface="Arial" panose="020B0604020202020204" pitchFamily="34" charset="0"/>
            </a:endParaRP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endParaRPr lang="en-US" altLang="zh-CN" b="1">
              <a:solidFill>
                <a:schemeClr val="bg1"/>
              </a:solidFill>
              <a:latin typeface="Arial" panose="020B0604020202020204" pitchFamily="34" charset="0"/>
            </a:endParaRP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endParaRPr lang="en-US" altLang="zh-CN" b="1">
              <a:solidFill>
                <a:schemeClr val="bg1"/>
              </a:solidFill>
              <a:latin typeface="Arial" panose="020B0604020202020204" pitchFamily="34" charset="0"/>
            </a:endParaRP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endParaRPr lang="en-US" altLang="zh-CN" b="1">
              <a:solidFill>
                <a:schemeClr val="bg1"/>
              </a:solidFill>
              <a:latin typeface="Arial" panose="020B0604020202020204" pitchFamily="34" charset="0"/>
            </a:endParaRP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3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pic>
        <p:nvPicPr>
          <p:cNvPr id="76845"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endParaRPr lang="en-US" altLang="zh-CN" sz="2000" b="1">
              <a:solidFill>
                <a:srgbClr val="000099"/>
              </a:solidFill>
            </a:endParaRP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endParaRPr lang="en-US" altLang="zh-CN" sz="2000" b="1">
              <a:solidFill>
                <a:srgbClr val="000099"/>
              </a:solidFill>
            </a:endParaRP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endParaRPr lang="en-US" altLang="zh-CN" sz="2000" b="1">
              <a:solidFill>
                <a:srgbClr val="000099"/>
              </a:solidFill>
            </a:endParaRP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endParaRPr lang="en-US" altLang="zh-CN" sz="2000" b="1">
              <a:solidFill>
                <a:srgbClr val="000099"/>
              </a:solidFill>
            </a:endParaRP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endParaRPr lang="en-US" altLang="zh-CN" sz="2000" b="1">
              <a:solidFill>
                <a:srgbClr val="000099"/>
              </a:solidFill>
            </a:endParaRP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endParaRPr kumimoji="1" lang="en-US" altLang="zh-CN" sz="1600" b="1" baseline="-25000" dirty="0">
              <a:solidFill>
                <a:schemeClr val="bg1"/>
              </a:solidFill>
              <a:latin typeface="微软雅黑" panose="020B0503020204020204" pitchFamily="34" charset="-122"/>
              <a:ea typeface="微软雅黑" panose="020B0503020204020204" pitchFamily="34" charset="-122"/>
            </a:endParaRP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文本占位符 2"/>
          <p:cNvSpPr>
            <a:spLocks noGrp="1"/>
          </p:cNvSpPr>
          <p:nvPr>
            <p:ph type="body" sz="quarter" idx="11"/>
          </p:nvPr>
        </p:nvSpPr>
        <p:spPr/>
        <p:txBody>
          <a:bodyPr/>
          <a:lstStyle/>
          <a:p>
            <a:r>
              <a:rPr lang="zh-CN" altLang="en-US" dirty="0"/>
              <a:t>分组交换的优点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endParaRPr lang="en-US" altLang="zh-CN" sz="1200" b="1" dirty="0">
              <a:solidFill>
                <a:srgbClr val="990099"/>
              </a:solidFill>
              <a:latin typeface="微软雅黑" panose="020B0503020204020204" pitchFamily="34" charset="-122"/>
              <a:ea typeface="微软雅黑" panose="020B0503020204020204" pitchFamily="34" charset="-122"/>
            </a:endParaRP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endParaRPr lang="zh-CN" altLang="en-US" sz="1400" b="1" dirty="0">
              <a:solidFill>
                <a:srgbClr val="990099"/>
              </a:solidFill>
              <a:latin typeface="微软雅黑" panose="020B0503020204020204" pitchFamily="34" charset="-122"/>
              <a:ea typeface="微软雅黑" panose="020B0503020204020204" pitchFamily="34" charset="-122"/>
            </a:endParaRP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49" charset="-122"/>
              </a:rPr>
              <a:t>t</a:t>
            </a:r>
            <a:endParaRPr kumimoji="1" lang="en-US" altLang="zh-CN" b="1" dirty="0">
              <a:solidFill>
                <a:srgbClr val="000099"/>
              </a:solidFill>
              <a:ea typeface="黑体" panose="02010609060101010101" pitchFamily="49" charset="-122"/>
            </a:endParaRP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endParaRPr lang="zh-CN" altLang="en-US" sz="1200" b="1">
                <a:latin typeface="微软雅黑" panose="020B0503020204020204" pitchFamily="34" charset="-122"/>
                <a:ea typeface="微软雅黑" panose="020B0503020204020204" pitchFamily="34" charset="-122"/>
              </a:endParaRP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endParaRPr lang="zh-CN" altLang="en-US" dirty="0">
                <a:solidFill>
                  <a:schemeClr val="bg1"/>
                </a:solidFill>
              </a:endParaRP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endParaRPr lang="zh-CN" altLang="en-US" sz="1200" b="1">
                <a:latin typeface="微软雅黑" panose="020B0503020204020204" pitchFamily="34" charset="-122"/>
                <a:ea typeface="微软雅黑" panose="020B0503020204020204" pitchFamily="34" charset="-122"/>
              </a:endParaRP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endParaRPr lang="zh-CN" altLang="en-US"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endParaRPr lang="zh-CN" altLang="en-US" sz="1050" dirty="0">
              <a:solidFill>
                <a:schemeClr val="tx1"/>
              </a:solidFill>
            </a:endParaRP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endParaRPr lang="zh-CN" altLang="en-US" sz="1200" b="1">
                  <a:latin typeface="微软雅黑" panose="020B0503020204020204" pitchFamily="34" charset="-122"/>
                  <a:ea typeface="微软雅黑" panose="020B0503020204020204" pitchFamily="34" charset="-122"/>
                </a:endParaRP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anose="020B0503020204020204" pitchFamily="34" charset="-122"/>
                <a:ea typeface="微软雅黑" panose="020B0503020204020204" pitchFamily="34" charset="-122"/>
              </a:rPr>
              <a:t>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a:t>
            </a:r>
            <a:r>
              <a:rPr lang="zh-CN" altLang="en-US" sz="2000" b="1" dirty="0">
                <a:solidFill>
                  <a:schemeClr val="bg1"/>
                </a:solidFill>
                <a:latin typeface="微软雅黑" panose="020B0503020204020204" pitchFamily="34" charset="-122"/>
                <a:ea typeface="微软雅黑" panose="020B0503020204020204" pitchFamily="34" charset="-122"/>
              </a:rPr>
              <a:t>在信息时代中的</a:t>
            </a:r>
            <a:r>
              <a:rPr lang="zh-CN" altLang="en-US" sz="2000" b="1" dirty="0" smtClean="0">
                <a:solidFill>
                  <a:schemeClr val="bg1"/>
                </a:solidFill>
                <a:latin typeface="微软雅黑" panose="020B0503020204020204" pitchFamily="34" charset="-122"/>
                <a:ea typeface="微软雅黑" panose="020B0503020204020204" pitchFamily="34" charset="-122"/>
              </a:rPr>
              <a:t>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endParaRPr 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endParaRPr lang="zh-CN" altLang="en-US" dirty="0"/>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endParaRPr lang="zh-CN" altLang="en-US" dirty="0"/>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endParaRPr lang="zh-CN" altLang="en-US" dirty="0"/>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endParaRPr lang="zh-CN" altLang="en-US" dirty="0"/>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endParaRPr lang="zh-CN" altLang="en-US" dirty="0"/>
          </a:p>
          <a:p>
            <a:r>
              <a:rPr lang="en-US" altLang="zh-CN" dirty="0"/>
              <a:t>1994 </a:t>
            </a:r>
            <a:r>
              <a:rPr lang="zh-CN" altLang="en-US" dirty="0"/>
              <a:t>年 </a:t>
            </a:r>
            <a:r>
              <a:rPr lang="en-US" altLang="zh-CN" dirty="0"/>
              <a:t>5 </a:t>
            </a:r>
            <a:r>
              <a:rPr lang="zh-CN" altLang="en-US" dirty="0"/>
              <a:t>月，中国科学院高能物理研究所设立了我国的第一个万维网服务器。</a:t>
            </a:r>
            <a:endParaRPr lang="zh-CN" altLang="en-US" dirty="0"/>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endParaRPr lang="zh-CN" altLang="en-US" dirty="0"/>
          </a:p>
          <a:p>
            <a:pPr lvl="1"/>
            <a:r>
              <a:rPr lang="zh-CN" altLang="en-US" dirty="0"/>
              <a:t>中国电信互联网 </a:t>
            </a:r>
            <a:r>
              <a:rPr lang="en-US" altLang="zh-CN" dirty="0"/>
              <a:t>CHINANET</a:t>
            </a:r>
            <a:r>
              <a:rPr lang="zh-CN" altLang="en-US" dirty="0"/>
              <a:t>（也就是原来的中国公用计算机互联网）</a:t>
            </a:r>
            <a:endParaRPr lang="zh-CN" altLang="en-US" dirty="0"/>
          </a:p>
          <a:p>
            <a:pPr lvl="1"/>
            <a:r>
              <a:rPr lang="zh-CN" altLang="en-US" dirty="0"/>
              <a:t>中国联通互联网 </a:t>
            </a:r>
            <a:r>
              <a:rPr lang="en-US" altLang="zh-CN" dirty="0"/>
              <a:t>UNINET</a:t>
            </a:r>
            <a:endParaRPr lang="en-US" altLang="zh-CN" dirty="0"/>
          </a:p>
          <a:p>
            <a:pPr lvl="1"/>
            <a:r>
              <a:rPr lang="zh-CN" altLang="en-US" dirty="0"/>
              <a:t>中国移动互联网 </a:t>
            </a:r>
            <a:r>
              <a:rPr lang="en-US" altLang="zh-CN" dirty="0"/>
              <a:t>CMNET</a:t>
            </a:r>
            <a:endParaRPr lang="en-US" altLang="zh-CN" dirty="0"/>
          </a:p>
          <a:p>
            <a:pPr lvl="1"/>
            <a:r>
              <a:rPr lang="zh-CN" altLang="en-US" dirty="0"/>
              <a:t>中国教育和科研计算机网 </a:t>
            </a:r>
            <a:r>
              <a:rPr lang="en-US" altLang="zh-CN" dirty="0"/>
              <a:t>CERNET</a:t>
            </a:r>
            <a:endParaRPr lang="en-US" altLang="zh-CN" dirty="0"/>
          </a:p>
          <a:p>
            <a:pPr lvl="1"/>
            <a:r>
              <a:rPr lang="zh-CN" altLang="en-US" dirty="0"/>
              <a:t>中国科学技术网 </a:t>
            </a:r>
            <a:r>
              <a:rPr lang="en-US" altLang="zh-CN" dirty="0"/>
              <a:t>CSTNET</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endParaRPr lang="zh-CN" altLang="en-US" sz="1800" dirty="0"/>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endParaRPr lang="zh-CN" altLang="en-US" sz="1600" dirty="0"/>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a:t>
            </a:r>
            <a:r>
              <a:rPr lang="en-US" altLang="zh-CN" sz="1800" baseline="30000" dirty="0"/>
              <a:t>3</a:t>
            </a:r>
            <a:r>
              <a:rPr lang="en-US" altLang="zh-CN" sz="1800" dirty="0"/>
              <a:t>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1"/>
          <a:srcRect l="6500" t="16439" r="68843" b="15068"/>
          <a:stretch>
            <a:fillRect/>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2" cstate="print"/>
          <a:srcRect l="5940" t="20867" r="9032" b="12357"/>
          <a:stretch>
            <a:fillRect/>
          </a:stretch>
        </p:blipFill>
        <p:spPr>
          <a:xfrm>
            <a:off x="899575" y="3235065"/>
            <a:ext cx="913183" cy="402136"/>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artisticMosiaicBubbles/>
                    </a14:imgEffect>
                  </a14:imgLayer>
                </a14:imgProps>
              </a:ext>
            </a:extLst>
          </a:blip>
          <a:srcRect l="6929" r="9066" b="-1941"/>
          <a:stretch>
            <a:fillRect/>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artisticMosiaicBubbles/>
                    </a14:imgEffect>
                  </a14:imgLayer>
                </a14:imgProps>
              </a:ext>
            </a:extLst>
          </a:blip>
          <a:srcRect l="9192" t="30767" r="7380" b="38525"/>
          <a:stretch>
            <a:fillRect/>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7"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6" name="图片 5"/>
          <p:cNvPicPr>
            <a:picLocks noChangeAspect="1"/>
          </p:cNvPicPr>
          <p:nvPr/>
        </p:nvPicPr>
        <p:blipFill rotWithShape="1">
          <a:blip r:embed="rId1" cstate="print"/>
          <a:srcRect t="34295" b="37765"/>
          <a:stretch>
            <a:fillRect/>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2"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3"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6"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7"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8" cstate="print"/>
          <a:srcRect l="8877" t="1" r="6786" b="11025"/>
          <a:stretch>
            <a:fillRect/>
          </a:stretch>
        </p:blipFill>
        <p:spPr>
          <a:xfrm>
            <a:off x="822870" y="3960723"/>
            <a:ext cx="853441" cy="34365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1.5</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1.5.1                                 </a:t>
            </a:r>
            <a:r>
              <a:rPr lang="zh-CN" altLang="zh-CN" sz="2000" b="1" dirty="0">
                <a:solidFill>
                  <a:schemeClr val="bg1"/>
                </a:solidFill>
                <a:ea typeface="微软雅黑" panose="020B0503020204020204" pitchFamily="34" charset="-122"/>
              </a:rPr>
              <a:t>计算机网络的定义</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1.5.2                     </a:t>
            </a:r>
            <a:r>
              <a:rPr lang="zh-CN" altLang="zh-CN" sz="2000" b="1" dirty="0" smtClean="0">
                <a:solidFill>
                  <a:schemeClr val="bg1"/>
                </a:solidFill>
                <a:ea typeface="微软雅黑" panose="020B0503020204020204" pitchFamily="34" charset="-122"/>
              </a:rPr>
              <a:t>几种</a:t>
            </a:r>
            <a:r>
              <a:rPr lang="zh-CN" altLang="zh-CN" sz="2000" b="1" dirty="0">
                <a:solidFill>
                  <a:schemeClr val="bg1"/>
                </a:solidFill>
                <a:ea typeface="微软雅黑" panose="020B0503020204020204" pitchFamily="34" charset="-122"/>
              </a:rPr>
              <a:t>不同类别</a:t>
            </a:r>
            <a:r>
              <a:rPr lang="zh-CN" altLang="zh-CN" sz="2000" b="1" dirty="0" smtClean="0">
                <a:solidFill>
                  <a:schemeClr val="bg1"/>
                </a:solidFill>
                <a:ea typeface="微软雅黑" panose="020B0503020204020204" pitchFamily="34" charset="-122"/>
              </a:rPr>
              <a:t>的</a:t>
            </a:r>
            <a:r>
              <a:rPr lang="zh-CN" altLang="en-US" sz="2000" b="1" dirty="0" smtClean="0">
                <a:solidFill>
                  <a:schemeClr val="bg1"/>
                </a:solidFill>
                <a:ea typeface="微软雅黑" panose="020B0503020204020204" pitchFamily="34" charset="-122"/>
              </a:rPr>
              <a:t>计算机</a:t>
            </a:r>
            <a:r>
              <a:rPr lang="zh-CN" altLang="zh-CN" sz="2000" b="1" dirty="0" smtClean="0">
                <a:solidFill>
                  <a:schemeClr val="bg1"/>
                </a:solidFill>
                <a:ea typeface="微软雅黑" panose="020B0503020204020204" pitchFamily="34" charset="-122"/>
              </a:rPr>
              <a:t>网络</a:t>
            </a:r>
            <a:endParaRPr lang="zh-CN" altLang="zh-CN" sz="2000" b="1"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endParaRPr lang="zh-CN" altLang="en-US" dirty="0"/>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74395" y="3782695"/>
            <a:ext cx="7241540" cy="368300"/>
          </a:xfrm>
          <a:prstGeom prst="rect">
            <a:avLst/>
          </a:prstGeom>
          <a:solidFill>
            <a:srgbClr val="92D050"/>
          </a:solidFill>
        </p:spPr>
        <p:txBody>
          <a:bodyPr wrap="square" rtlCol="0" anchor="t">
            <a:spAutoFit/>
          </a:bodyPr>
          <a:p>
            <a:r>
              <a:rPr lang="zh-CN" altLang="zh-CN" dirty="0" smtClean="0">
                <a:solidFill>
                  <a:srgbClr val="0000CC"/>
                </a:solidFill>
                <a:latin typeface="微软雅黑" panose="020B0503020204020204" pitchFamily="34" charset="-122"/>
                <a:ea typeface="微软雅黑" panose="020B0503020204020204" pitchFamily="34" charset="-122"/>
                <a:sym typeface="+mn-ea"/>
              </a:rPr>
              <a:t>以资源共享为目的而连接起来的主机的集合。</a:t>
            </a:r>
            <a:endParaRPr lang="zh-CN" altLang="zh-CN" dirty="0" smtClean="0">
              <a:solidFill>
                <a:srgbClr val="0000CC"/>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gridCol w="4352329"/>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提供电话、</a:t>
            </a:r>
            <a:r>
              <a:rPr lang="fr-FR" altLang="zh-CN" sz="2000" b="1" dirty="0" smtClean="0">
                <a:latin typeface="微软雅黑" panose="020B0503020204020204" pitchFamily="34" charset="-122"/>
                <a:ea typeface="微软雅黑" panose="020B0503020204020204" pitchFamily="34" charset="-122"/>
              </a:rPr>
              <a:t>电报及传真等服务</a:t>
            </a:r>
            <a:r>
              <a:rPr lang="zh-CN" altLang="en-US" sz="2000" b="1" dirty="0" smtClean="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anose="020B0503020204020204" pitchFamily="34" charset="-122"/>
                <a:ea typeface="微软雅黑" panose="020B0503020204020204" pitchFamily="34" charset="-122"/>
              </a:rPr>
              <a:t>向用户传送各种电视节目</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anose="020B0503020204020204" pitchFamily="34" charset="-122"/>
                <a:ea typeface="微软雅黑" panose="020B0503020204020204" pitchFamily="34" charset="-122"/>
              </a:rPr>
              <a:t>使用户能在计算机之间传送数据文件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a:t>
              </a:r>
              <a:r>
                <a:rPr lang="zh-CN" altLang="en-US" sz="2000" b="1" dirty="0">
                  <a:solidFill>
                    <a:srgbClr val="FFFF00"/>
                  </a:solidFill>
                  <a:latin typeface="微软雅黑" panose="020B0503020204020204" pitchFamily="34" charset="-122"/>
                  <a:ea typeface="微软雅黑" panose="020B0503020204020204" pitchFamily="34" charset="-122"/>
                </a:rPr>
                <a:t>计算机网络。</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gridCol w="4545874"/>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公用网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endParaRPr lang="en-US" altLang="zh-CN"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endParaRPr lang="zh-CN" altLang="en-US" sz="1600" b="1" dirty="0" smtClean="0">
                        <a:solidFill>
                          <a:srgbClr val="0000F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专用网</a:t>
                      </a:r>
                      <a:r>
                        <a:rPr lang="zh-CN" altLang="en-US"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endParaRPr lang="zh-CN" altLang="en-US" dirty="0"/>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anose="020B0503020204020204" pitchFamily="34" charset="-122"/>
                <a:ea typeface="微软雅黑" panose="020B0503020204020204" pitchFamily="34" charset="-122"/>
              </a:rPr>
              <a:t>公用网和专用网都可以传送多种业务。如传送的是计算机数据，则分别是</a:t>
            </a:r>
            <a:r>
              <a:rPr lang="zh-CN" altLang="en-US" b="1" dirty="0">
                <a:solidFill>
                  <a:srgbClr val="C00000"/>
                </a:solidFill>
                <a:latin typeface="微软雅黑" panose="020B0503020204020204" pitchFamily="34" charset="-122"/>
                <a:ea typeface="微软雅黑" panose="020B0503020204020204" pitchFamily="34" charset="-122"/>
              </a:rPr>
              <a:t>公用计算机网络</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专用计算机网络。 </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endParaRPr lang="en-US" altLang="zh-CN" dirty="0" smtClean="0"/>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endParaRPr lang="zh-CN" altLang="en-US" dirty="0">
              <a:solidFill>
                <a:srgbClr val="0000FF"/>
              </a:solidFill>
            </a:endParaRP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endParaRPr lang="zh-CN" altLang="en-US" dirty="0"/>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2119" r="11766"/>
                <a:stretch>
                  <a:fillRect/>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4"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5"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6"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8"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1.6</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endParaRPr lang="zh-CN" altLang="zh-CN" sz="2000" b="1">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endParaRPr lang="zh-CN" altLang="en-US" dirty="0"/>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r>
              <a:rPr lang="en-US" altLang="zh-CN" dirty="0" smtClean="0"/>
              <a:t>    </a:t>
            </a:r>
            <a:endParaRPr lang="zh-CN" altLang="en-US" dirty="0"/>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2" name="文本框 1"/>
          <p:cNvSpPr txBox="1"/>
          <p:nvPr/>
        </p:nvSpPr>
        <p:spPr>
          <a:xfrm>
            <a:off x="1351280" y="2747010"/>
            <a:ext cx="3714750" cy="1690370"/>
          </a:xfrm>
          <a:prstGeom prst="rect">
            <a:avLst/>
          </a:prstGeom>
          <a:noFill/>
        </p:spPr>
        <p:txBody>
          <a:bodyPr wrap="square" rtlCol="0" anchor="t">
            <a:noAutofit/>
          </a:bodyPr>
          <a:p>
            <a:r>
              <a:rPr lang="zh-CN" altLang="en-US" sz="2000" b="1"/>
              <a:t>bit/s（b/s,bps）</a:t>
            </a:r>
            <a:endParaRPr lang="zh-CN" altLang="en-US" sz="2000" b="1"/>
          </a:p>
          <a:p>
            <a:r>
              <a:rPr lang="zh-CN" altLang="en-US" sz="2000" b="1"/>
              <a:t>kb/s = 10</a:t>
            </a:r>
            <a:r>
              <a:rPr lang="zh-CN" altLang="en-US" sz="2000" b="1" baseline="30000"/>
              <a:t>3</a:t>
            </a:r>
            <a:r>
              <a:rPr lang="zh-CN" altLang="en-US" sz="2000" b="1"/>
              <a:t> b/s（bps）</a:t>
            </a:r>
            <a:endParaRPr lang="zh-CN" altLang="en-US" sz="2000" b="1"/>
          </a:p>
          <a:p>
            <a:r>
              <a:rPr lang="zh-CN" altLang="en-US" sz="2000" b="1"/>
              <a:t>Mb/s = 10</a:t>
            </a:r>
            <a:r>
              <a:rPr lang="zh-CN" altLang="en-US" sz="2000" b="1" baseline="30000"/>
              <a:t>6</a:t>
            </a:r>
            <a:r>
              <a:rPr lang="zh-CN" altLang="en-US" sz="2000" b="1"/>
              <a:t> b/s（bps）</a:t>
            </a:r>
            <a:endParaRPr lang="zh-CN" altLang="en-US" sz="2000" b="1"/>
          </a:p>
          <a:p>
            <a:r>
              <a:rPr lang="zh-CN" altLang="en-US" sz="2000" b="1"/>
              <a:t>Gb/s = 10</a:t>
            </a:r>
            <a:r>
              <a:rPr lang="zh-CN" altLang="en-US" sz="2000" b="1" baseline="30000"/>
              <a:t>9</a:t>
            </a:r>
            <a:r>
              <a:rPr lang="zh-CN" altLang="en-US" sz="2000" b="1"/>
              <a:t> b/s（bps）</a:t>
            </a:r>
            <a:endParaRPr lang="zh-CN" altLang="en-US" sz="2000" b="1"/>
          </a:p>
          <a:p>
            <a:r>
              <a:rPr lang="zh-CN" altLang="en-US" sz="2000" b="1"/>
              <a:t>Tb/s = </a:t>
            </a:r>
            <a:r>
              <a:rPr lang="en-US" altLang="zh-CN" sz="2000" b="1"/>
              <a:t> </a:t>
            </a:r>
            <a:r>
              <a:rPr lang="zh-CN" altLang="en-US" sz="2000" b="1"/>
              <a:t>10</a:t>
            </a:r>
            <a:r>
              <a:rPr lang="zh-CN" altLang="en-US" sz="2000" b="1" baseline="30000"/>
              <a:t>12</a:t>
            </a:r>
            <a:r>
              <a:rPr lang="zh-CN" altLang="en-US" sz="2000" b="1"/>
              <a:t> b/s（bps）</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两者</a:t>
            </a:r>
            <a:r>
              <a:rPr lang="zh-CN" altLang="zh-CN" b="1" dirty="0" smtClean="0">
                <a:solidFill>
                  <a:srgbClr val="C00000"/>
                </a:solidFill>
                <a:latin typeface="微软雅黑" panose="020B0503020204020204" pitchFamily="34" charset="-122"/>
                <a:ea typeface="微软雅黑" panose="020B0503020204020204" pitchFamily="34" charset="-122"/>
              </a:rPr>
              <a:t>本质相同</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anose="020B0503020204020204" pitchFamily="34" charset="-122"/>
                <a:ea typeface="微软雅黑" panose="020B0503020204020204" pitchFamily="34" charset="-122"/>
              </a:rPr>
              <a:t>一</a:t>
            </a:r>
            <a:r>
              <a:rPr lang="zh-CN" altLang="zh-CN" b="1" dirty="0">
                <a:latin typeface="微软雅黑" panose="020B0503020204020204" pitchFamily="34" charset="-122"/>
                <a:ea typeface="微软雅黑" panose="020B0503020204020204" pitchFamily="34" charset="-122"/>
              </a:rPr>
              <a:t>条通信链路的“带宽”越宽，其所能传输的“最高数据率”也越高。</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smtClean="0">
                <a:solidFill>
                  <a:srgbClr val="C00000"/>
                </a:solidFill>
              </a:rPr>
              <a:t>。</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endParaRPr lang="zh-CN" altLang="en-US" dirty="0"/>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endParaRPr lang="zh-CN" altLang="en-US" dirty="0">
              <a:solidFill>
                <a:srgbClr val="0000CC"/>
              </a:solidFill>
            </a:endParaRP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endParaRPr lang="zh-CN" altLang="en-US" dirty="0"/>
          </a:p>
          <a:p>
            <a:pPr lvl="1"/>
            <a:r>
              <a:rPr lang="zh-CN" altLang="en-US" dirty="0" smtClean="0"/>
              <a:t>（</a:t>
            </a:r>
            <a:r>
              <a:rPr lang="en-US" altLang="zh-CN" dirty="0" smtClean="0"/>
              <a:t>3</a:t>
            </a:r>
            <a:r>
              <a:rPr lang="zh-CN" altLang="en-US" dirty="0" smtClean="0"/>
              <a:t>）处理</a:t>
            </a:r>
            <a:r>
              <a:rPr lang="zh-CN" altLang="en-US" dirty="0"/>
              <a:t>时延</a:t>
            </a:r>
            <a:endParaRPr lang="zh-CN" altLang="en-US" dirty="0"/>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heel(1)">
                                      <p:cBhvr>
                                        <p:cTn id="7" dur="2000"/>
                                        <p:tgtEl>
                                          <p:spTgt spid="2">
                                            <p:txEl>
                                              <p:pRg st="3" end="3"/>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heel(1)">
                                      <p:cBhvr>
                                        <p:cTn id="10" dur="2000"/>
                                        <p:tgtEl>
                                          <p:spTgt spid="2">
                                            <p:txEl>
                                              <p:pRg st="4" end="4"/>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wheel(1)">
                                      <p:cBhvr>
                                        <p:cTn id="13" dur="2000"/>
                                        <p:tgtEl>
                                          <p:spTgt spid="2">
                                            <p:txEl>
                                              <p:pRg st="5" end="5"/>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wheel(1)">
                                      <p:cBhvr>
                                        <p:cTn id="16"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endParaRPr lang="zh-CN" altLang="en-US" dirty="0">
              <a:solidFill>
                <a:srgbClr val="0000FF"/>
              </a:solidFill>
            </a:endParaRP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endParaRPr lang="zh-CN" altLang="en-US" dirty="0">
              <a:solidFill>
                <a:srgbClr val="FFFF00"/>
              </a:solidFill>
            </a:endParaRP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6" name="组合 6"/>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数据帧长度（</a:t>
              </a:r>
              <a:r>
                <a:rPr lang="en-US" altLang="zh-CN" sz="2000" b="1" dirty="0">
                  <a:solidFill>
                    <a:srgbClr val="000066"/>
                  </a:solidFill>
                  <a:latin typeface="微软雅黑" panose="020B0503020204020204" pitchFamily="34" charset="-122"/>
                  <a:ea typeface="微软雅黑" panose="020B0503020204020204" pitchFamily="34" charset="-122"/>
                </a:rPr>
                <a:t>bit</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发送速率（</a:t>
              </a:r>
              <a:r>
                <a:rPr lang="en-US" altLang="zh-CN" sz="2000" b="1" dirty="0">
                  <a:solidFill>
                    <a:srgbClr val="000066"/>
                  </a:solidFill>
                  <a:latin typeface="微软雅黑" panose="020B0503020204020204" pitchFamily="34" charset="-122"/>
                  <a:ea typeface="微软雅黑" panose="020B0503020204020204" pitchFamily="34" charset="-122"/>
                </a:rPr>
                <a:t>bit/s</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a:t>电磁</a:t>
            </a:r>
            <a:r>
              <a:rPr lang="zh-CN" altLang="en-US" dirty="0" smtClean="0"/>
              <a:t>波</a:t>
            </a:r>
            <a:r>
              <a:rPr lang="zh-CN" altLang="en-US" dirty="0"/>
              <a:t>传播</a:t>
            </a:r>
            <a:r>
              <a:rPr lang="zh-CN" altLang="en-US" dirty="0" smtClean="0"/>
              <a:t>速率：</a:t>
            </a:r>
            <a:endParaRPr lang="en-US" altLang="zh-CN" dirty="0" smtClean="0"/>
          </a:p>
          <a:p>
            <a:pPr lvl="1"/>
            <a:r>
              <a:rPr lang="zh-CN" altLang="en-US" dirty="0" smtClean="0"/>
              <a:t>自由空间</a:t>
            </a:r>
            <a:r>
              <a:rPr lang="zh-CN" altLang="en-US" dirty="0"/>
              <a:t>的传播速率是</a:t>
            </a:r>
            <a:r>
              <a:rPr lang="zh-CN" altLang="en-US" dirty="0" smtClean="0"/>
              <a:t>光速 </a:t>
            </a:r>
            <a:r>
              <a:rPr lang="en-US" altLang="zh-CN" dirty="0" smtClean="0"/>
              <a:t>= 3.0 </a:t>
            </a:r>
            <a:r>
              <a:rPr lang="zh-CN" altLang="en-US" dirty="0" smtClean="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r>
              <a:rPr lang="zh-CN" altLang="en-US" dirty="0" smtClean="0"/>
              <a:t>在</a:t>
            </a:r>
            <a:r>
              <a:rPr lang="zh-CN" altLang="en-US" dirty="0"/>
              <a:t>铜线电缆中的传播速率</a:t>
            </a:r>
            <a:r>
              <a:rPr lang="zh-CN" altLang="en-US" dirty="0" smtClean="0"/>
              <a:t>约 </a:t>
            </a:r>
            <a:r>
              <a:rPr lang="en-US" altLang="zh-CN" dirty="0" smtClean="0"/>
              <a:t>= 2.3 </a:t>
            </a:r>
            <a:r>
              <a:rPr lang="zh-CN" altLang="en-US" dirty="0"/>
              <a:t>ⅹ</a:t>
            </a:r>
            <a:r>
              <a:rPr lang="en-US" altLang="zh-CN" dirty="0" smtClean="0"/>
              <a:t> </a:t>
            </a:r>
            <a:r>
              <a:rPr lang="en-US" altLang="zh-CN" dirty="0"/>
              <a:t>10</a:t>
            </a:r>
            <a:r>
              <a:rPr lang="en-US" altLang="zh-CN" baseline="30000" dirty="0"/>
              <a:t>5</a:t>
            </a:r>
            <a:r>
              <a:rPr lang="en-US" altLang="zh-CN" dirty="0"/>
              <a:t> </a:t>
            </a:r>
            <a:r>
              <a:rPr lang="en-US" altLang="zh-CN" dirty="0" smtClean="0"/>
              <a:t>km/s</a:t>
            </a:r>
            <a:endParaRPr lang="en-US" altLang="zh-CN" dirty="0" smtClean="0"/>
          </a:p>
          <a:p>
            <a:pPr lvl="1"/>
            <a:r>
              <a:rPr lang="zh-CN" altLang="en-US" dirty="0" smtClean="0"/>
              <a:t>在</a:t>
            </a:r>
            <a:r>
              <a:rPr lang="zh-CN" altLang="en-US" dirty="0"/>
              <a:t>光纤中的传播速率</a:t>
            </a:r>
            <a:r>
              <a:rPr lang="zh-CN" altLang="en-US" dirty="0" smtClean="0"/>
              <a:t>约 </a:t>
            </a:r>
            <a:r>
              <a:rPr lang="en-US" altLang="zh-CN" dirty="0" smtClean="0"/>
              <a:t>=</a:t>
            </a:r>
            <a:r>
              <a:rPr lang="zh-CN" altLang="en-US" dirty="0" smtClean="0"/>
              <a:t> </a:t>
            </a:r>
            <a:r>
              <a:rPr lang="en-US" altLang="zh-CN" dirty="0" smtClean="0"/>
              <a:t>2.0 </a:t>
            </a:r>
            <a:r>
              <a:rPr lang="zh-CN" altLang="en-US" dirty="0" smtClean="0"/>
              <a:t>ⅹ </a:t>
            </a:r>
            <a:r>
              <a:rPr lang="en-US" altLang="zh-CN" dirty="0" smtClean="0"/>
              <a:t>10</a:t>
            </a:r>
            <a:r>
              <a:rPr lang="en-US" altLang="zh-CN" baseline="30000" dirty="0" smtClean="0"/>
              <a:t>5</a:t>
            </a:r>
            <a:r>
              <a:rPr lang="en-US" altLang="zh-CN" dirty="0" smtClean="0"/>
              <a:t> km/s</a:t>
            </a:r>
            <a:endParaRPr lang="en-US" altLang="zh-CN"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3" name="组合 13"/>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传播时延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信道长度（米）</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信号在信道上的传播速率（米</a:t>
              </a:r>
              <a:r>
                <a:rPr lang="en-US" altLang="zh-CN" sz="2000" b="1">
                  <a:solidFill>
                    <a:srgbClr val="000066"/>
                  </a:solidFill>
                  <a:latin typeface="微软雅黑" panose="020B0503020204020204" pitchFamily="34" charset="-122"/>
                  <a:ea typeface="微软雅黑" panose="020B0503020204020204" pitchFamily="34" charset="-122"/>
                </a:rPr>
                <a:t>/</a:t>
              </a:r>
              <a:r>
                <a:rPr lang="zh-CN" altLang="en-US" sz="2000" b="1">
                  <a:solidFill>
                    <a:srgbClr val="000066"/>
                  </a:solidFill>
                  <a:latin typeface="微软雅黑" panose="020B0503020204020204" pitchFamily="34" charset="-122"/>
                  <a:ea typeface="微软雅黑" panose="020B0503020204020204" pitchFamily="34" charset="-122"/>
                </a:rPr>
                <a:t>秒）</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“三网融合”：融入现代计算机网络技术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627505" y="4399280"/>
            <a:ext cx="5751830" cy="460375"/>
          </a:xfrm>
          <a:prstGeom prst="rect">
            <a:avLst/>
          </a:prstGeom>
          <a:noFill/>
        </p:spPr>
        <p:txBody>
          <a:bodyPr wrap="square" rtlCol="0">
            <a:spAutoFit/>
          </a:bodyPr>
          <a:p>
            <a:r>
              <a:rPr lang="zh-CN" altLang="en-US" sz="2400" b="1">
                <a:solidFill>
                  <a:srgbClr val="FF0000"/>
                </a:solidFill>
                <a:latin typeface="华文细黑" panose="02010600040101010101" charset="-122"/>
                <a:ea typeface="华文细黑" panose="02010600040101010101" charset="-122"/>
              </a:rPr>
              <a:t>三网融合后，有哪些体现？</a:t>
            </a:r>
            <a:endParaRPr lang="zh-CN" altLang="en-US" sz="2400" b="1">
              <a:solidFill>
                <a:srgbClr val="FF0000"/>
              </a:solidFill>
              <a:latin typeface="华文细黑" panose="02010600040101010101" charset="-122"/>
              <a:ea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endParaRPr lang="zh-CN" altLang="en-US" dirty="0"/>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endParaRPr lang="zh-CN" altLang="en-US" dirty="0"/>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anose="02010609060101010101" pitchFamily="49"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总时延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发送</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传播</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处理时延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排队时延</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anose="020B0503020204020204" pitchFamily="34" charset="-122"/>
                <a:ea typeface="微软雅黑" panose="020B0503020204020204" pitchFamily="34" charset="-122"/>
              </a:rPr>
              <a:t>必须指出，在总时延中，究竟是哪一种时延</a:t>
            </a:r>
            <a:r>
              <a:rPr lang="zh-CN" altLang="zh-CN" b="1" dirty="0">
                <a:solidFill>
                  <a:srgbClr val="0000CC"/>
                </a:solidFill>
                <a:latin typeface="微软雅黑" panose="020B0503020204020204" pitchFamily="34" charset="-122"/>
                <a:ea typeface="微软雅黑" panose="020B0503020204020204" pitchFamily="34" charset="-122"/>
              </a:rPr>
              <a:t>占主导地位</a:t>
            </a:r>
            <a:r>
              <a:rPr lang="zh-CN" altLang="zh-CN" b="1" dirty="0">
                <a:latin typeface="微软雅黑" panose="020B0503020204020204" pitchFamily="34" charset="-122"/>
                <a:ea typeface="微软雅黑" panose="020B0503020204020204" pitchFamily="34" charset="-122"/>
              </a:rPr>
              <a:t>，必须具体分析</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ea typeface="黑体" panose="02010609060101010101" pitchFamily="49" charset="-122"/>
              </a:rPr>
              <a:t>…</a:t>
            </a:r>
            <a:endParaRPr kumimoji="1" lang="en-US" altLang="zh-CN" sz="2000" b="1">
              <a:ea typeface="黑体" panose="02010609060101010101" pitchFamily="49" charset="-122"/>
            </a:endParaRP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发送器</a:t>
            </a:r>
            <a:endParaRPr kumimoji="1" lang="zh-CN" altLang="en-US" sz="1400" b="1">
              <a:latin typeface="微软雅黑" panose="020B0503020204020204" pitchFamily="34" charset="-122"/>
              <a:ea typeface="微软雅黑" panose="020B0503020204020204" pitchFamily="34" charset="-122"/>
            </a:endParaRP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ea typeface="黑体" panose="02010609060101010101" pitchFamily="49" charset="-122"/>
              </a:rPr>
              <a:t>队列</a:t>
            </a:r>
            <a:endParaRPr kumimoji="1" lang="zh-CN" altLang="en-US" sz="1400" b="1" dirty="0">
              <a:ea typeface="黑体" panose="02010609060101010101" pitchFamily="49" charset="-122"/>
            </a:endParaRPr>
          </a:p>
        </p:txBody>
      </p:sp>
      <p:grpSp>
        <p:nvGrpSpPr>
          <p:cNvPr id="25" name="Group 45"/>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在发送器产生</a:t>
              </a:r>
              <a:r>
                <a:rPr kumimoji="1" lang="zh-CN" altLang="en-US" sz="1400" b="1" dirty="0">
                  <a:solidFill>
                    <a:schemeClr val="bg1"/>
                  </a:solidFill>
                  <a:latin typeface="微软雅黑" panose="020B0503020204020204" pitchFamily="34" charset="-122"/>
                  <a:ea typeface="微软雅黑" panose="020B0503020204020204" pitchFamily="34" charset="-122"/>
                </a:rPr>
                <a:t>发送时延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在</a:t>
              </a:r>
              <a:r>
                <a:rPr kumimoji="1" lang="zh-CN" altLang="en-US" sz="1400" b="1" dirty="0">
                  <a:solidFill>
                    <a:schemeClr val="bg1"/>
                  </a:solidFill>
                  <a:latin typeface="微软雅黑" panose="020B0503020204020204" pitchFamily="34" charset="-122"/>
                  <a:ea typeface="微软雅黑" panose="020B0503020204020204" pitchFamily="34" charset="-122"/>
                </a:rPr>
                <a:t>这里</a:t>
              </a:r>
              <a:r>
                <a:rPr kumimoji="1" lang="zh-CN" altLang="en-US" sz="1400" b="1" dirty="0" smtClean="0">
                  <a:solidFill>
                    <a:schemeClr val="bg1"/>
                  </a:solidFill>
                  <a:latin typeface="微软雅黑" panose="020B0503020204020204" pitchFamily="34" charset="-122"/>
                  <a:ea typeface="微软雅黑" panose="020B0503020204020204" pitchFamily="34" charset="-122"/>
                </a:rPr>
                <a:t>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处理时延和排队时延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数据</a:t>
            </a:r>
            <a:endParaRPr kumimoji="1" lang="zh-CN" altLang="en-US" sz="1400" b="1">
              <a:latin typeface="微软雅黑" panose="020B0503020204020204" pitchFamily="34" charset="-122"/>
              <a:ea typeface="微软雅黑" panose="020B0503020204020204" pitchFamily="34" charset="-122"/>
            </a:endParaRP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pPr>
            <a:r>
              <a:rPr kumimoji="1" lang="zh-CN" altLang="en-US" b="1" dirty="0">
                <a:solidFill>
                  <a:srgbClr val="0000FF"/>
                </a:solidFill>
                <a:latin typeface="微软雅黑" panose="020B0503020204020204" pitchFamily="34" charset="-122"/>
                <a:ea typeface="微软雅黑" panose="020B0503020204020204" pitchFamily="34" charset="-122"/>
              </a:rPr>
              <a:t>假设从结点 </a:t>
            </a:r>
            <a:r>
              <a:rPr kumimoji="1" lang="en-US" altLang="zh-CN" b="1" dirty="0">
                <a:solidFill>
                  <a:srgbClr val="0000FF"/>
                </a:solidFill>
                <a:latin typeface="微软雅黑" panose="020B0503020204020204" pitchFamily="34" charset="-122"/>
                <a:ea typeface="微软雅黑" panose="020B0503020204020204" pitchFamily="34" charset="-122"/>
              </a:rPr>
              <a:t>A </a:t>
            </a:r>
            <a:r>
              <a:rPr kumimoji="1" lang="zh-CN" altLang="en-US" b="1" dirty="0">
                <a:solidFill>
                  <a:srgbClr val="0000FF"/>
                </a:solidFill>
                <a:latin typeface="微软雅黑" panose="020B0503020204020204" pitchFamily="34" charset="-122"/>
                <a:ea typeface="微软雅黑" panose="020B0503020204020204" pitchFamily="34" charset="-122"/>
              </a:rPr>
              <a:t>向结点 </a:t>
            </a:r>
            <a:r>
              <a:rPr kumimoji="1" lang="en-US" altLang="zh-CN" b="1" dirty="0">
                <a:solidFill>
                  <a:srgbClr val="0000FF"/>
                </a:solidFill>
                <a:latin typeface="微软雅黑" panose="020B0503020204020204" pitchFamily="34" charset="-122"/>
                <a:ea typeface="微软雅黑" panose="020B0503020204020204" pitchFamily="34" charset="-122"/>
              </a:rPr>
              <a:t>B </a:t>
            </a:r>
            <a:r>
              <a:rPr kumimoji="1" lang="zh-CN" altLang="en-US" b="1" dirty="0">
                <a:solidFill>
                  <a:srgbClr val="0000FF"/>
                </a:solidFill>
                <a:latin typeface="微软雅黑" panose="020B0503020204020204" pitchFamily="34" charset="-122"/>
                <a:ea typeface="微软雅黑" panose="020B0503020204020204" pitchFamily="34" charset="-122"/>
              </a:rPr>
              <a:t>发送数据</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链路</a:t>
            </a:r>
            <a:endParaRPr kumimoji="1" lang="zh-CN" altLang="en-US" sz="1400" b="1">
              <a:latin typeface="微软雅黑" panose="020B0503020204020204" pitchFamily="34" charset="-122"/>
              <a:ea typeface="微软雅黑" panose="020B0503020204020204" pitchFamily="34" charset="-122"/>
            </a:endParaRP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四</a:t>
            </a:r>
            <a:r>
              <a:rPr lang="zh-CN" altLang="zh-CN" b="1" dirty="0" smtClean="0">
                <a:latin typeface="微软雅黑" panose="020B0503020204020204" pitchFamily="34" charset="-122"/>
                <a:ea typeface="微软雅黑" panose="020B0503020204020204" pitchFamily="34" charset="-122"/>
              </a:rPr>
              <a:t>种</a:t>
            </a:r>
            <a:r>
              <a:rPr lang="zh-CN" altLang="zh-CN" b="1" dirty="0">
                <a:latin typeface="微软雅黑" panose="020B0503020204020204" pitchFamily="34" charset="-122"/>
                <a:ea typeface="微软雅黑" panose="020B0503020204020204" pitchFamily="34" charset="-122"/>
              </a:rPr>
              <a:t>时延产生的地方不一样</a:t>
            </a:r>
            <a:endParaRPr lang="zh-CN" altLang="en-US"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endParaRPr lang="zh-CN" altLang="en-US" dirty="0">
              <a:solidFill>
                <a:srgbClr val="CC0000"/>
              </a:solidFill>
            </a:endParaRP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anose="020B0503020204020204" pitchFamily="34" charset="-122"/>
                <a:ea typeface="微软雅黑" panose="020B0503020204020204" pitchFamily="34" charset="-122"/>
              </a:rPr>
              <a:t>以下说法是</a:t>
            </a:r>
            <a:r>
              <a:rPr lang="zh-CN" altLang="en-US" b="1" dirty="0">
                <a:solidFill>
                  <a:srgbClr val="C00000"/>
                </a:solidFill>
                <a:latin typeface="微软雅黑" panose="020B0503020204020204" pitchFamily="34" charset="-122"/>
                <a:ea typeface="微软雅黑" panose="020B0503020204020204" pitchFamily="34" charset="-122"/>
              </a:rPr>
              <a:t>错误</a:t>
            </a:r>
            <a:r>
              <a:rPr lang="zh-CN" altLang="en-US" b="1" dirty="0">
                <a:latin typeface="微软雅黑" panose="020B0503020204020204" pitchFamily="34" charset="-122"/>
                <a:ea typeface="微软雅黑" panose="020B0503020204020204" pitchFamily="34" charset="-122"/>
              </a:rPr>
              <a:t>的：</a:t>
            </a:r>
            <a:endParaRPr lang="en-US" altLang="zh-CN" b="1" dirty="0">
              <a:latin typeface="微软雅黑" panose="020B0503020204020204" pitchFamily="34" charset="-122"/>
              <a:ea typeface="微软雅黑" panose="020B0503020204020204" pitchFamily="34" charset="-122"/>
            </a:endParaRPr>
          </a:p>
          <a:p>
            <a:pPr>
              <a:lnSpc>
                <a:spcPts val="2700"/>
              </a:lnSpc>
              <a:spcBef>
                <a:spcPts val="600"/>
              </a:spcBef>
            </a:pPr>
            <a:r>
              <a:rPr lang="zh-CN" altLang="zh-CN" b="1" dirty="0">
                <a:latin typeface="微软雅黑" panose="020B0503020204020204" pitchFamily="34" charset="-122"/>
                <a:ea typeface="微软雅黑" panose="020B0503020204020204" pitchFamily="34" charset="-122"/>
              </a:rPr>
              <a:t>“在高速链路（或高带宽链路）上，比特会传送得更快些”。</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endParaRPr lang="en-US" altLang="zh-CN" sz="1600" dirty="0" smtClean="0"/>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endParaRPr lang="en-US" altLang="zh-CN" sz="1600" dirty="0" smtClean="0"/>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endParaRPr lang="en-US" altLang="zh-CN" sz="1600" dirty="0"/>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（传播）</a:t>
            </a:r>
            <a:r>
              <a:rPr lang="zh-CN" altLang="en-US" sz="1400" b="1" dirty="0" smtClean="0">
                <a:latin typeface="微软雅黑" panose="020B0503020204020204" pitchFamily="34" charset="-122"/>
                <a:ea typeface="微软雅黑" panose="020B0503020204020204" pitchFamily="34" charset="-122"/>
              </a:rPr>
              <a:t>时延（管道长度）</a:t>
            </a:r>
            <a:endParaRPr lang="zh-CN" altLang="en-US" sz="14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链 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带宽</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（管道截面积）</a:t>
            </a:r>
            <a:endParaRPr lang="zh-CN" altLang="en-US" sz="1400" b="1" dirty="0">
              <a:latin typeface="微软雅黑" panose="020B0503020204020204" pitchFamily="34" charset="-122"/>
              <a:ea typeface="微软雅黑" panose="020B0503020204020204"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99"/>
                </a:solidFill>
                <a:latin typeface="微软雅黑" panose="020B0503020204020204" pitchFamily="34" charset="-122"/>
                <a:ea typeface="微软雅黑" panose="020B0503020204020204" pitchFamily="34" charset="-122"/>
              </a:rPr>
              <a:t>时延带宽积 </a:t>
            </a:r>
            <a:r>
              <a:rPr lang="en-US" altLang="zh-CN" sz="2000" b="1" dirty="0">
                <a:solidFill>
                  <a:srgbClr val="000099"/>
                </a:solidFill>
                <a:latin typeface="微软雅黑" panose="020B0503020204020204" pitchFamily="34" charset="-122"/>
                <a:ea typeface="微软雅黑" panose="020B0503020204020204" pitchFamily="34" charset="-122"/>
              </a:rPr>
              <a:t>= </a:t>
            </a:r>
            <a:r>
              <a:rPr lang="zh-CN" altLang="en-US" sz="2000" b="1" dirty="0">
                <a:solidFill>
                  <a:srgbClr val="000099"/>
                </a:solidFill>
                <a:latin typeface="微软雅黑" panose="020B0503020204020204" pitchFamily="34" charset="-122"/>
                <a:ea typeface="微软雅黑" panose="020B0503020204020204" pitchFamily="34" charset="-122"/>
              </a:rPr>
              <a:t>传播时延 </a:t>
            </a:r>
            <a:r>
              <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 带宽</a:t>
            </a:r>
            <a:endPar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2" name="矩形 12"/>
          <p:cNvSpPr>
            <a:spLocks noChangeArrowheads="1"/>
          </p:cNvSpPr>
          <p:nvPr/>
        </p:nvSpPr>
        <p:spPr bwMode="auto">
          <a:xfrm>
            <a:off x="1116738" y="3362387"/>
            <a:ext cx="6632575" cy="10926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链路的</a:t>
            </a:r>
            <a:r>
              <a:rPr lang="zh-CN" altLang="en-US" b="1" dirty="0">
                <a:solidFill>
                  <a:srgbClr val="C00000"/>
                </a:solidFill>
                <a:latin typeface="微软雅黑" panose="020B0503020204020204" pitchFamily="34" charset="-122"/>
                <a:ea typeface="微软雅黑" panose="020B0503020204020204" pitchFamily="34" charset="-122"/>
              </a:rPr>
              <a:t>时延带宽积</a:t>
            </a:r>
            <a:r>
              <a:rPr lang="zh-CN" altLang="en-US" b="1" dirty="0">
                <a:solidFill>
                  <a:schemeClr val="tx1"/>
                </a:solidFill>
                <a:latin typeface="微软雅黑" panose="020B0503020204020204" pitchFamily="34" charset="-122"/>
                <a:ea typeface="微软雅黑" panose="020B0503020204020204" pitchFamily="34" charset="-122"/>
              </a:rPr>
              <a:t>又称为以比特为单位的</a:t>
            </a:r>
            <a:r>
              <a:rPr lang="zh-CN" altLang="en-US" b="1" dirty="0">
                <a:solidFill>
                  <a:srgbClr val="C00000"/>
                </a:solidFill>
                <a:latin typeface="微软雅黑" panose="020B0503020204020204" pitchFamily="34" charset="-122"/>
                <a:ea typeface="微软雅黑" panose="020B0503020204020204" pitchFamily="34" charset="-122"/>
              </a:rPr>
              <a:t>链路长度</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管道中的比特数表示从发送端发出</a:t>
            </a:r>
            <a:r>
              <a:rPr lang="zh-CN" altLang="en-US" b="1" dirty="0">
                <a:solidFill>
                  <a:srgbClr val="0000CC"/>
                </a:solidFill>
                <a:latin typeface="微软雅黑" panose="020B0503020204020204" pitchFamily="34" charset="-122"/>
                <a:ea typeface="微软雅黑" panose="020B0503020204020204" pitchFamily="34" charset="-122"/>
              </a:rPr>
              <a:t>但尚未</a:t>
            </a:r>
            <a:r>
              <a:rPr lang="zh-CN" altLang="en-US" b="1" dirty="0">
                <a:solidFill>
                  <a:schemeClr val="tx1"/>
                </a:solidFill>
                <a:latin typeface="微软雅黑" panose="020B0503020204020204" pitchFamily="34" charset="-122"/>
                <a:ea typeface="微软雅黑" panose="020B0503020204020204" pitchFamily="34" charset="-122"/>
              </a:rPr>
              <a:t>到达接收端的比特数。</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nSpc>
                <a:spcPts val="2600"/>
              </a:lnSpc>
            </a:pPr>
            <a:r>
              <a:rPr lang="zh-CN" altLang="zh-CN" b="1" dirty="0" smtClean="0">
                <a:solidFill>
                  <a:schemeClr val="tx1"/>
                </a:solidFill>
                <a:latin typeface="微软雅黑" panose="020B0503020204020204" pitchFamily="34" charset="-122"/>
                <a:ea typeface="微软雅黑" panose="020B0503020204020204" pitchFamily="34" charset="-122"/>
              </a:rPr>
              <a:t>只有</a:t>
            </a:r>
            <a:r>
              <a:rPr lang="zh-CN" altLang="zh-CN" b="1" dirty="0">
                <a:solidFill>
                  <a:schemeClr val="tx1"/>
                </a:solidFill>
                <a:latin typeface="微软雅黑" panose="020B0503020204020204" pitchFamily="34" charset="-122"/>
                <a:ea typeface="微软雅黑" panose="020B0503020204020204" pitchFamily="34" charset="-122"/>
              </a:rPr>
              <a:t>在代表链路的管道都充满比特时</a:t>
            </a:r>
            <a:r>
              <a:rPr lang="zh-CN" altLang="zh-CN" b="1" dirty="0" smtClean="0">
                <a:solidFill>
                  <a:schemeClr val="tx1"/>
                </a:solidFill>
                <a:latin typeface="微软雅黑" panose="020B0503020204020204" pitchFamily="34" charset="-122"/>
                <a:ea typeface="微软雅黑" panose="020B0503020204020204" pitchFamily="34" charset="-122"/>
              </a:rPr>
              <a:t>，链路</a:t>
            </a:r>
            <a:r>
              <a:rPr lang="zh-CN" altLang="zh-CN" b="1" dirty="0">
                <a:solidFill>
                  <a:schemeClr val="tx1"/>
                </a:solidFill>
                <a:latin typeface="微软雅黑" panose="020B0503020204020204" pitchFamily="34" charset="-122"/>
                <a:ea typeface="微软雅黑" panose="020B0503020204020204" pitchFamily="34" charset="-122"/>
              </a:rPr>
              <a:t>才得到</a:t>
            </a:r>
            <a:r>
              <a:rPr lang="zh-CN" altLang="en-US" b="1" dirty="0">
                <a:solidFill>
                  <a:schemeClr val="tx1"/>
                </a:solidFill>
                <a:latin typeface="微软雅黑" panose="020B0503020204020204" pitchFamily="34" charset="-122"/>
                <a:ea typeface="微软雅黑" panose="020B0503020204020204" pitchFamily="34" charset="-122"/>
              </a:rPr>
              <a:t>了</a:t>
            </a:r>
            <a:r>
              <a:rPr lang="zh-CN" altLang="zh-CN" b="1" dirty="0">
                <a:solidFill>
                  <a:schemeClr val="tx1"/>
                </a:solidFill>
                <a:latin typeface="微软雅黑" panose="020B0503020204020204" pitchFamily="34" charset="-122"/>
                <a:ea typeface="微软雅黑" panose="020B0503020204020204" pitchFamily="34" charset="-122"/>
              </a:rPr>
              <a:t>充分利用</a:t>
            </a:r>
            <a:r>
              <a:rPr lang="zh-CN" altLang="en-US" b="1" dirty="0" smtClean="0">
                <a:solidFill>
                  <a:schemeClr val="tx1"/>
                </a:solidFill>
                <a:latin typeface="微软雅黑" panose="020B0503020204020204" pitchFamily="34" charset="-122"/>
                <a:ea typeface="微软雅黑" panose="020B0503020204020204" pitchFamily="34" charset="-122"/>
              </a:rPr>
              <a:t>。</a:t>
            </a:r>
            <a:endParaRPr lang="en-US" altLang="zh-CN" b="1" dirty="0" smtClean="0">
              <a:solidFill>
                <a:schemeClr val="tx1"/>
              </a:solidFill>
              <a:latin typeface="微软雅黑" panose="020B0503020204020204" pitchFamily="34" charset="-122"/>
              <a:ea typeface="微软雅黑" panose="020B0503020204020204"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anose="020B0503020204020204" pitchFamily="34" charset="-122"/>
                <a:ea typeface="微软雅黑" panose="020B0503020204020204" pitchFamily="34" charset="-122"/>
              </a:rPr>
              <a:t>链路像一条空心管道</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endParaRPr lang="en-US" altLang="zh-CN" dirty="0" smtClean="0"/>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数据</a:t>
                </a:r>
                <a:endParaRPr kumimoji="1" lang="en-US" altLang="zh-CN" sz="1400" b="1" dirty="0">
                  <a:latin typeface="微软雅黑" panose="020B0503020204020204" pitchFamily="34" charset="-122"/>
                  <a:ea typeface="微软雅黑" panose="020B0503020204020204"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anose="020B0503020204020204" pitchFamily="34" charset="-122"/>
                    <a:ea typeface="微软雅黑" panose="020B0503020204020204" pitchFamily="34" charset="-122"/>
                  </a:rPr>
                  <a:t>确认</a:t>
                </a:r>
                <a:endParaRPr kumimoji="1" lang="en-US" altLang="zh-CN" sz="1200" b="1" dirty="0">
                  <a:latin typeface="微软雅黑" panose="020B0503020204020204" pitchFamily="34" charset="-122"/>
                  <a:ea typeface="微软雅黑" panose="020B0503020204020204"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往返</a:t>
              </a:r>
              <a:endParaRPr kumimoji="1" lang="en-US" altLang="zh-CN" sz="1400" b="1" dirty="0" smtClean="0">
                <a:latin typeface="微软雅黑" panose="020B0503020204020204" pitchFamily="34" charset="-122"/>
                <a:ea typeface="微软雅黑" panose="020B0503020204020204" pitchFamily="34" charset="-122"/>
              </a:endParaRPr>
            </a:p>
            <a:p>
              <a:r>
                <a:rPr kumimoji="1" lang="zh-CN" altLang="en-US" sz="1400" b="1" dirty="0" smtClean="0">
                  <a:latin typeface="微软雅黑" panose="020B0503020204020204" pitchFamily="34" charset="-122"/>
                  <a:ea typeface="微软雅黑" panose="020B0503020204020204" pitchFamily="34" charset="-122"/>
                </a:rPr>
                <a:t>时间</a:t>
              </a:r>
              <a:endParaRPr kumimoji="1" lang="en-US" altLang="zh-CN" sz="1400" b="1" dirty="0" smtClean="0">
                <a:latin typeface="微软雅黑" panose="020B0503020204020204" pitchFamily="34" charset="-122"/>
                <a:ea typeface="微软雅黑" panose="020B0503020204020204" pitchFamily="34" charset="-122"/>
              </a:endParaRPr>
            </a:p>
            <a:p>
              <a:r>
                <a:rPr kumimoji="1" lang="en-US" altLang="zh-CN" sz="1400" b="1" dirty="0">
                  <a:latin typeface="微软雅黑" panose="020B0503020204020204" pitchFamily="34" charset="-122"/>
                  <a:ea typeface="微软雅黑" panose="020B0503020204020204" pitchFamily="34" charset="-122"/>
                </a:rPr>
                <a:t>RTT</a:t>
              </a:r>
              <a:endParaRPr kumimoji="1" lang="en-US" altLang="zh-CN" sz="14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anose="020B0503020204020204" pitchFamily="34" charset="-122"/>
                  <a:ea typeface="微软雅黑" panose="020B0503020204020204" pitchFamily="34" charset="-122"/>
                </a:rPr>
                <a:t>成功发送的总时延</a:t>
              </a:r>
              <a:endParaRPr kumimoji="1"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684" y="552450"/>
            <a:ext cx="5829300" cy="424815"/>
          </a:xfrm>
          <a:prstGeom prst="rect">
            <a:avLst/>
          </a:prstGeom>
        </p:spPr>
        <p:txBody>
          <a:bodyPr vert="horz" wrap="square" lIns="0" tIns="9525" rIns="0" bIns="0" rtlCol="0">
            <a:spAutoFit/>
          </a:bodyPr>
          <a:lstStyle/>
          <a:p>
            <a:pPr marR="53340" algn="ctr">
              <a:lnSpc>
                <a:spcPct val="100000"/>
              </a:lnSpc>
              <a:spcBef>
                <a:spcPts val="100"/>
              </a:spcBef>
            </a:pPr>
            <a:r>
              <a:rPr sz="2700" spc="-5" dirty="0"/>
              <a:t>什么</a:t>
            </a:r>
            <a:r>
              <a:rPr sz="2700" spc="-10" dirty="0"/>
              <a:t>是</a:t>
            </a:r>
            <a:r>
              <a:rPr sz="2700" spc="-5" dirty="0">
                <a:latin typeface="Arial" panose="020B0604020202020204"/>
                <a:cs typeface="Arial" panose="020B0604020202020204"/>
              </a:rPr>
              <a:t>Internet</a:t>
            </a:r>
            <a:r>
              <a:rPr sz="2700" spc="-5" dirty="0"/>
              <a:t>？</a:t>
            </a:r>
            <a:r>
              <a:rPr sz="2700" spc="-5" dirty="0">
                <a:latin typeface="Arial" panose="020B0604020202020204"/>
                <a:cs typeface="Arial" panose="020B0604020202020204"/>
              </a:rPr>
              <a:t>-</a:t>
            </a:r>
            <a:r>
              <a:rPr sz="2700" dirty="0">
                <a:latin typeface="Arial" panose="020B0604020202020204"/>
                <a:cs typeface="Arial" panose="020B0604020202020204"/>
              </a:rPr>
              <a:t> </a:t>
            </a:r>
            <a:r>
              <a:rPr sz="2700" spc="-5" dirty="0"/>
              <a:t>组成细节角度</a:t>
            </a:r>
            <a:endParaRPr sz="2700" spc="-5" dirty="0"/>
          </a:p>
        </p:txBody>
      </p:sp>
      <p:sp>
        <p:nvSpPr>
          <p:cNvPr id="6" name="object 6"/>
          <p:cNvSpPr txBox="1"/>
          <p:nvPr/>
        </p:nvSpPr>
        <p:spPr>
          <a:xfrm>
            <a:off x="1487090" y="3498119"/>
            <a:ext cx="953453" cy="332105"/>
          </a:xfrm>
          <a:prstGeom prst="rect">
            <a:avLst/>
          </a:prstGeom>
        </p:spPr>
        <p:txBody>
          <a:bodyPr vert="horz" wrap="square" lIns="0" tIns="9525" rIns="0" bIns="0" rtlCol="0">
            <a:spAutoFit/>
          </a:bodyPr>
          <a:lstStyle/>
          <a:p>
            <a:pPr marL="12700">
              <a:lnSpc>
                <a:spcPct val="100000"/>
              </a:lnSpc>
              <a:spcBef>
                <a:spcPts val="100"/>
              </a:spcBef>
              <a:tabLst>
                <a:tab pos="476250" algn="l"/>
              </a:tabLst>
            </a:pPr>
            <a:r>
              <a:rPr sz="1050" b="1" u="sng" dirty="0">
                <a:solidFill>
                  <a:srgbClr val="163793"/>
                </a:solidFill>
                <a:uFill>
                  <a:solidFill>
                    <a:srgbClr val="163793"/>
                  </a:solidFill>
                </a:uFill>
                <a:latin typeface="Times New Roman" panose="02020603050405020304"/>
                <a:cs typeface="Times New Roman" panose="02020603050405020304"/>
              </a:rPr>
              <a:t> 	</a:t>
            </a:r>
            <a:r>
              <a:rPr sz="1050" b="1" spc="170" dirty="0">
                <a:solidFill>
                  <a:srgbClr val="163793"/>
                </a:solidFill>
                <a:latin typeface="Times New Roman" panose="02020603050405020304"/>
                <a:cs typeface="Times New Roman" panose="02020603050405020304"/>
              </a:rPr>
              <a:t> </a:t>
            </a:r>
            <a:r>
              <a:rPr sz="1050" b="1" spc="5" dirty="0">
                <a:solidFill>
                  <a:srgbClr val="163793"/>
                </a:solidFill>
                <a:latin typeface="宋体" panose="02010600030101010101" pitchFamily="2" charset="-122"/>
                <a:cs typeface="宋体" panose="02010600030101010101" pitchFamily="2" charset="-122"/>
              </a:rPr>
              <a:t>有线</a:t>
            </a:r>
            <a:r>
              <a:rPr sz="1050" b="1" spc="-5" dirty="0">
                <a:solidFill>
                  <a:srgbClr val="163793"/>
                </a:solidFill>
                <a:latin typeface="宋体" panose="02010600030101010101" pitchFamily="2" charset="-122"/>
                <a:cs typeface="宋体" panose="02010600030101010101" pitchFamily="2" charset="-122"/>
              </a:rPr>
              <a:t>链路</a:t>
            </a:r>
            <a:endParaRPr sz="1050">
              <a:latin typeface="宋体" panose="02010600030101010101" pitchFamily="2" charset="-122"/>
              <a:cs typeface="宋体" panose="02010600030101010101" pitchFamily="2" charset="-122"/>
            </a:endParaRPr>
          </a:p>
        </p:txBody>
      </p:sp>
      <p:sp>
        <p:nvSpPr>
          <p:cNvPr id="7" name="object 7"/>
          <p:cNvSpPr txBox="1"/>
          <p:nvPr/>
        </p:nvSpPr>
        <p:spPr>
          <a:xfrm>
            <a:off x="1890369" y="3184937"/>
            <a:ext cx="556260" cy="170815"/>
          </a:xfrm>
          <a:prstGeom prst="rect">
            <a:avLst/>
          </a:prstGeom>
        </p:spPr>
        <p:txBody>
          <a:bodyPr vert="horz" wrap="square" lIns="0" tIns="9525" rIns="0" bIns="0" rtlCol="0">
            <a:spAutoFit/>
          </a:bodyPr>
          <a:lstStyle/>
          <a:p>
            <a:pPr marL="12700">
              <a:lnSpc>
                <a:spcPct val="100000"/>
              </a:lnSpc>
              <a:spcBef>
                <a:spcPts val="100"/>
              </a:spcBef>
            </a:pPr>
            <a:r>
              <a:rPr sz="1050" b="1" spc="5" dirty="0">
                <a:solidFill>
                  <a:srgbClr val="163793"/>
                </a:solidFill>
                <a:latin typeface="宋体" panose="02010600030101010101" pitchFamily="2" charset="-122"/>
                <a:cs typeface="宋体" panose="02010600030101010101" pitchFamily="2" charset="-122"/>
              </a:rPr>
              <a:t>无线</a:t>
            </a:r>
            <a:r>
              <a:rPr sz="1050" b="1" spc="-5" dirty="0">
                <a:solidFill>
                  <a:srgbClr val="163793"/>
                </a:solidFill>
                <a:latin typeface="宋体" panose="02010600030101010101" pitchFamily="2" charset="-122"/>
                <a:cs typeface="宋体" panose="02010600030101010101" pitchFamily="2" charset="-122"/>
              </a:rPr>
              <a:t>链路</a:t>
            </a:r>
            <a:endParaRPr sz="1050">
              <a:latin typeface="宋体" panose="02010600030101010101" pitchFamily="2" charset="-122"/>
              <a:cs typeface="宋体" panose="02010600030101010101" pitchFamily="2" charset="-122"/>
            </a:endParaRPr>
          </a:p>
        </p:txBody>
      </p:sp>
      <p:sp>
        <p:nvSpPr>
          <p:cNvPr id="8" name="object 8"/>
          <p:cNvSpPr/>
          <p:nvPr/>
        </p:nvSpPr>
        <p:spPr>
          <a:xfrm>
            <a:off x="1649501" y="3118262"/>
            <a:ext cx="78104" cy="223361"/>
          </a:xfrm>
          <a:custGeom>
            <a:avLst/>
            <a:gdLst/>
            <a:ahLst/>
            <a:cxnLst/>
            <a:rect l="l" t="t" r="r" b="b"/>
            <a:pathLst>
              <a:path w="104140" h="297814">
                <a:moveTo>
                  <a:pt x="104139" y="0"/>
                </a:moveTo>
                <a:lnTo>
                  <a:pt x="0" y="297814"/>
                </a:lnTo>
              </a:path>
            </a:pathLst>
          </a:custGeom>
          <a:ln w="19050">
            <a:solidFill>
              <a:srgbClr val="163793"/>
            </a:solidFill>
          </a:ln>
        </p:spPr>
        <p:txBody>
          <a:bodyPr wrap="square" lIns="0" tIns="0" rIns="0" bIns="0" rtlCol="0"/>
          <a:lstStyle/>
          <a:p>
            <a:endParaRPr sz="100"/>
          </a:p>
        </p:txBody>
      </p:sp>
      <p:sp>
        <p:nvSpPr>
          <p:cNvPr id="9" name="object 9"/>
          <p:cNvSpPr/>
          <p:nvPr/>
        </p:nvSpPr>
        <p:spPr>
          <a:xfrm>
            <a:off x="1727606" y="3118262"/>
            <a:ext cx="78581" cy="222409"/>
          </a:xfrm>
          <a:custGeom>
            <a:avLst/>
            <a:gdLst/>
            <a:ahLst/>
            <a:cxnLst/>
            <a:rect l="l" t="t" r="r" b="b"/>
            <a:pathLst>
              <a:path w="104775" h="296545">
                <a:moveTo>
                  <a:pt x="0" y="0"/>
                </a:moveTo>
                <a:lnTo>
                  <a:pt x="104152" y="296417"/>
                </a:lnTo>
              </a:path>
            </a:pathLst>
          </a:custGeom>
          <a:ln w="19050">
            <a:solidFill>
              <a:srgbClr val="163793"/>
            </a:solidFill>
          </a:ln>
        </p:spPr>
        <p:txBody>
          <a:bodyPr wrap="square" lIns="0" tIns="0" rIns="0" bIns="0" rtlCol="0"/>
          <a:lstStyle/>
          <a:p>
            <a:endParaRPr sz="100"/>
          </a:p>
        </p:txBody>
      </p:sp>
      <p:sp>
        <p:nvSpPr>
          <p:cNvPr id="10" name="object 10"/>
          <p:cNvSpPr/>
          <p:nvPr/>
        </p:nvSpPr>
        <p:spPr>
          <a:xfrm>
            <a:off x="1649501" y="3340576"/>
            <a:ext cx="78104" cy="24288"/>
          </a:xfrm>
          <a:custGeom>
            <a:avLst/>
            <a:gdLst/>
            <a:ahLst/>
            <a:cxnLst/>
            <a:rect l="l" t="t" r="r" b="b"/>
            <a:pathLst>
              <a:path w="104140" h="32385">
                <a:moveTo>
                  <a:pt x="0" y="0"/>
                </a:moveTo>
                <a:lnTo>
                  <a:pt x="104139" y="32384"/>
                </a:lnTo>
              </a:path>
            </a:pathLst>
          </a:custGeom>
          <a:ln w="19050">
            <a:solidFill>
              <a:srgbClr val="163793"/>
            </a:solidFill>
          </a:ln>
        </p:spPr>
        <p:txBody>
          <a:bodyPr wrap="square" lIns="0" tIns="0" rIns="0" bIns="0" rtlCol="0"/>
          <a:lstStyle/>
          <a:p>
            <a:endParaRPr sz="100"/>
          </a:p>
        </p:txBody>
      </p:sp>
      <p:sp>
        <p:nvSpPr>
          <p:cNvPr id="11" name="object 11"/>
          <p:cNvSpPr/>
          <p:nvPr/>
        </p:nvSpPr>
        <p:spPr>
          <a:xfrm>
            <a:off x="1727606" y="3340576"/>
            <a:ext cx="78581" cy="24288"/>
          </a:xfrm>
          <a:custGeom>
            <a:avLst/>
            <a:gdLst/>
            <a:ahLst/>
            <a:cxnLst/>
            <a:rect l="l" t="t" r="r" b="b"/>
            <a:pathLst>
              <a:path w="104775" h="32385">
                <a:moveTo>
                  <a:pt x="104152" y="0"/>
                </a:moveTo>
                <a:lnTo>
                  <a:pt x="0" y="32384"/>
                </a:lnTo>
              </a:path>
            </a:pathLst>
          </a:custGeom>
          <a:ln w="19050">
            <a:solidFill>
              <a:srgbClr val="163793"/>
            </a:solidFill>
          </a:ln>
        </p:spPr>
        <p:txBody>
          <a:bodyPr wrap="square" lIns="0" tIns="0" rIns="0" bIns="0" rtlCol="0"/>
          <a:lstStyle/>
          <a:p>
            <a:endParaRPr sz="100"/>
          </a:p>
        </p:txBody>
      </p:sp>
      <p:sp>
        <p:nvSpPr>
          <p:cNvPr id="12" name="object 12"/>
          <p:cNvSpPr/>
          <p:nvPr/>
        </p:nvSpPr>
        <p:spPr>
          <a:xfrm>
            <a:off x="1727606" y="3123310"/>
            <a:ext cx="0" cy="241935"/>
          </a:xfrm>
          <a:custGeom>
            <a:avLst/>
            <a:gdLst/>
            <a:ahLst/>
            <a:cxnLst/>
            <a:rect l="l" t="t" r="r" b="b"/>
            <a:pathLst>
              <a:path h="322579">
                <a:moveTo>
                  <a:pt x="0" y="0"/>
                </a:moveTo>
                <a:lnTo>
                  <a:pt x="0" y="322071"/>
                </a:lnTo>
              </a:path>
            </a:pathLst>
          </a:custGeom>
          <a:ln w="19050">
            <a:solidFill>
              <a:srgbClr val="163793"/>
            </a:solidFill>
          </a:ln>
        </p:spPr>
        <p:txBody>
          <a:bodyPr wrap="square" lIns="0" tIns="0" rIns="0" bIns="0" rtlCol="0"/>
          <a:lstStyle/>
          <a:p>
            <a:endParaRPr sz="100"/>
          </a:p>
        </p:txBody>
      </p:sp>
      <p:sp>
        <p:nvSpPr>
          <p:cNvPr id="13" name="object 13"/>
          <p:cNvSpPr/>
          <p:nvPr/>
        </p:nvSpPr>
        <p:spPr>
          <a:xfrm>
            <a:off x="1649501" y="3317716"/>
            <a:ext cx="78104" cy="24288"/>
          </a:xfrm>
          <a:custGeom>
            <a:avLst/>
            <a:gdLst/>
            <a:ahLst/>
            <a:cxnLst/>
            <a:rect l="l" t="t" r="r" b="b"/>
            <a:pathLst>
              <a:path w="104140" h="32385">
                <a:moveTo>
                  <a:pt x="0" y="31877"/>
                </a:moveTo>
                <a:lnTo>
                  <a:pt x="104139" y="0"/>
                </a:lnTo>
              </a:path>
            </a:pathLst>
          </a:custGeom>
          <a:ln w="19050">
            <a:solidFill>
              <a:srgbClr val="163793"/>
            </a:solidFill>
          </a:ln>
        </p:spPr>
        <p:txBody>
          <a:bodyPr wrap="square" lIns="0" tIns="0" rIns="0" bIns="0" rtlCol="0"/>
          <a:lstStyle/>
          <a:p>
            <a:endParaRPr sz="100"/>
          </a:p>
        </p:txBody>
      </p:sp>
      <p:sp>
        <p:nvSpPr>
          <p:cNvPr id="14" name="object 14"/>
          <p:cNvSpPr/>
          <p:nvPr/>
        </p:nvSpPr>
        <p:spPr>
          <a:xfrm>
            <a:off x="1727606" y="3317716"/>
            <a:ext cx="78581" cy="22860"/>
          </a:xfrm>
          <a:custGeom>
            <a:avLst/>
            <a:gdLst/>
            <a:ahLst/>
            <a:cxnLst/>
            <a:rect l="l" t="t" r="r" b="b"/>
            <a:pathLst>
              <a:path w="104775" h="30479">
                <a:moveTo>
                  <a:pt x="104152" y="30480"/>
                </a:moveTo>
                <a:lnTo>
                  <a:pt x="0" y="0"/>
                </a:lnTo>
              </a:path>
            </a:pathLst>
          </a:custGeom>
          <a:ln w="19049">
            <a:solidFill>
              <a:srgbClr val="163793"/>
            </a:solidFill>
          </a:ln>
        </p:spPr>
        <p:txBody>
          <a:bodyPr wrap="square" lIns="0" tIns="0" rIns="0" bIns="0" rtlCol="0"/>
          <a:lstStyle/>
          <a:p>
            <a:endParaRPr sz="100"/>
          </a:p>
        </p:txBody>
      </p:sp>
      <p:sp>
        <p:nvSpPr>
          <p:cNvPr id="15" name="object 15"/>
          <p:cNvSpPr/>
          <p:nvPr/>
        </p:nvSpPr>
        <p:spPr>
          <a:xfrm>
            <a:off x="1682648" y="3244564"/>
            <a:ext cx="45244" cy="18574"/>
          </a:xfrm>
          <a:custGeom>
            <a:avLst/>
            <a:gdLst/>
            <a:ahLst/>
            <a:cxnLst/>
            <a:rect l="l" t="t" r="r" b="b"/>
            <a:pathLst>
              <a:path w="60325" h="24764">
                <a:moveTo>
                  <a:pt x="0" y="0"/>
                </a:moveTo>
                <a:lnTo>
                  <a:pt x="59943" y="24383"/>
                </a:lnTo>
              </a:path>
            </a:pathLst>
          </a:custGeom>
          <a:ln w="19050">
            <a:solidFill>
              <a:srgbClr val="163793"/>
            </a:solidFill>
          </a:ln>
        </p:spPr>
        <p:txBody>
          <a:bodyPr wrap="square" lIns="0" tIns="0" rIns="0" bIns="0" rtlCol="0"/>
          <a:lstStyle/>
          <a:p>
            <a:endParaRPr sz="100"/>
          </a:p>
        </p:txBody>
      </p:sp>
      <p:sp>
        <p:nvSpPr>
          <p:cNvPr id="16" name="object 16"/>
          <p:cNvSpPr/>
          <p:nvPr/>
        </p:nvSpPr>
        <p:spPr>
          <a:xfrm>
            <a:off x="1727606" y="3244564"/>
            <a:ext cx="47625" cy="18574"/>
          </a:xfrm>
          <a:custGeom>
            <a:avLst/>
            <a:gdLst/>
            <a:ahLst/>
            <a:cxnLst/>
            <a:rect l="l" t="t" r="r" b="b"/>
            <a:pathLst>
              <a:path w="63500" h="24764">
                <a:moveTo>
                  <a:pt x="0" y="24383"/>
                </a:moveTo>
                <a:lnTo>
                  <a:pt x="63004" y="0"/>
                </a:lnTo>
              </a:path>
            </a:pathLst>
          </a:custGeom>
          <a:ln w="19049">
            <a:solidFill>
              <a:srgbClr val="163793"/>
            </a:solidFill>
          </a:ln>
        </p:spPr>
        <p:txBody>
          <a:bodyPr wrap="square" lIns="0" tIns="0" rIns="0" bIns="0" rtlCol="0"/>
          <a:lstStyle/>
          <a:p>
            <a:endParaRPr sz="100"/>
          </a:p>
        </p:txBody>
      </p:sp>
      <p:sp>
        <p:nvSpPr>
          <p:cNvPr id="17" name="object 17"/>
          <p:cNvSpPr/>
          <p:nvPr/>
        </p:nvSpPr>
        <p:spPr>
          <a:xfrm>
            <a:off x="1667789" y="3277140"/>
            <a:ext cx="58103" cy="25241"/>
          </a:xfrm>
          <a:custGeom>
            <a:avLst/>
            <a:gdLst/>
            <a:ahLst/>
            <a:cxnLst/>
            <a:rect l="l" t="t" r="r" b="b"/>
            <a:pathLst>
              <a:path w="77470" h="33654">
                <a:moveTo>
                  <a:pt x="0" y="0"/>
                </a:moveTo>
                <a:lnTo>
                  <a:pt x="77216" y="33274"/>
                </a:lnTo>
              </a:path>
            </a:pathLst>
          </a:custGeom>
          <a:ln w="19050">
            <a:solidFill>
              <a:srgbClr val="163793"/>
            </a:solidFill>
          </a:ln>
        </p:spPr>
        <p:txBody>
          <a:bodyPr wrap="square" lIns="0" tIns="0" rIns="0" bIns="0" rtlCol="0"/>
          <a:lstStyle/>
          <a:p>
            <a:endParaRPr sz="100"/>
          </a:p>
        </p:txBody>
      </p:sp>
      <p:sp>
        <p:nvSpPr>
          <p:cNvPr id="18" name="object 18"/>
          <p:cNvSpPr/>
          <p:nvPr/>
        </p:nvSpPr>
        <p:spPr>
          <a:xfrm>
            <a:off x="1727606" y="3282093"/>
            <a:ext cx="58579" cy="22384"/>
          </a:xfrm>
          <a:custGeom>
            <a:avLst/>
            <a:gdLst/>
            <a:ahLst/>
            <a:cxnLst/>
            <a:rect l="l" t="t" r="r" b="b"/>
            <a:pathLst>
              <a:path w="78105" h="29845">
                <a:moveTo>
                  <a:pt x="0" y="29337"/>
                </a:moveTo>
                <a:lnTo>
                  <a:pt x="77736" y="0"/>
                </a:lnTo>
              </a:path>
            </a:pathLst>
          </a:custGeom>
          <a:ln w="19050">
            <a:solidFill>
              <a:srgbClr val="163793"/>
            </a:solidFill>
          </a:ln>
        </p:spPr>
        <p:txBody>
          <a:bodyPr wrap="square" lIns="0" tIns="0" rIns="0" bIns="0" rtlCol="0"/>
          <a:lstStyle/>
          <a:p>
            <a:endParaRPr sz="100"/>
          </a:p>
        </p:txBody>
      </p:sp>
      <p:sp>
        <p:nvSpPr>
          <p:cNvPr id="19" name="object 19"/>
          <p:cNvSpPr/>
          <p:nvPr/>
        </p:nvSpPr>
        <p:spPr>
          <a:xfrm>
            <a:off x="1727606" y="3211036"/>
            <a:ext cx="30004" cy="9049"/>
          </a:xfrm>
          <a:custGeom>
            <a:avLst/>
            <a:gdLst/>
            <a:ahLst/>
            <a:cxnLst/>
            <a:rect l="l" t="t" r="r" b="b"/>
            <a:pathLst>
              <a:path w="40005" h="12064">
                <a:moveTo>
                  <a:pt x="0" y="11937"/>
                </a:moveTo>
                <a:lnTo>
                  <a:pt x="39623" y="0"/>
                </a:lnTo>
              </a:path>
            </a:pathLst>
          </a:custGeom>
          <a:ln w="19050">
            <a:solidFill>
              <a:srgbClr val="163793"/>
            </a:solidFill>
          </a:ln>
        </p:spPr>
        <p:txBody>
          <a:bodyPr wrap="square" lIns="0" tIns="0" rIns="0" bIns="0" rtlCol="0"/>
          <a:lstStyle/>
          <a:p>
            <a:endParaRPr sz="100"/>
          </a:p>
        </p:txBody>
      </p:sp>
      <p:sp>
        <p:nvSpPr>
          <p:cNvPr id="20" name="object 20"/>
          <p:cNvSpPr/>
          <p:nvPr/>
        </p:nvSpPr>
        <p:spPr>
          <a:xfrm>
            <a:off x="1727606" y="3164840"/>
            <a:ext cx="19050" cy="7144"/>
          </a:xfrm>
          <a:custGeom>
            <a:avLst/>
            <a:gdLst/>
            <a:ahLst/>
            <a:cxnLst/>
            <a:rect l="l" t="t" r="r" b="b"/>
            <a:pathLst>
              <a:path w="25400" h="9525">
                <a:moveTo>
                  <a:pt x="0" y="9270"/>
                </a:moveTo>
                <a:lnTo>
                  <a:pt x="24892" y="0"/>
                </a:lnTo>
              </a:path>
            </a:pathLst>
          </a:custGeom>
          <a:ln w="19050">
            <a:solidFill>
              <a:srgbClr val="163793"/>
            </a:solidFill>
          </a:ln>
        </p:spPr>
        <p:txBody>
          <a:bodyPr wrap="square" lIns="0" tIns="0" rIns="0" bIns="0" rtlCol="0"/>
          <a:lstStyle/>
          <a:p>
            <a:endParaRPr sz="100"/>
          </a:p>
        </p:txBody>
      </p:sp>
      <p:sp>
        <p:nvSpPr>
          <p:cNvPr id="21" name="object 21"/>
          <p:cNvSpPr/>
          <p:nvPr/>
        </p:nvSpPr>
        <p:spPr>
          <a:xfrm>
            <a:off x="1694078" y="3207988"/>
            <a:ext cx="36195" cy="12383"/>
          </a:xfrm>
          <a:custGeom>
            <a:avLst/>
            <a:gdLst/>
            <a:ahLst/>
            <a:cxnLst/>
            <a:rect l="l" t="t" r="r" b="b"/>
            <a:pathLst>
              <a:path w="48259" h="16510">
                <a:moveTo>
                  <a:pt x="0" y="0"/>
                </a:moveTo>
                <a:lnTo>
                  <a:pt x="48259" y="16001"/>
                </a:lnTo>
              </a:path>
            </a:pathLst>
          </a:custGeom>
          <a:ln w="19049">
            <a:solidFill>
              <a:srgbClr val="163793"/>
            </a:solidFill>
          </a:ln>
        </p:spPr>
        <p:txBody>
          <a:bodyPr wrap="square" lIns="0" tIns="0" rIns="0" bIns="0" rtlCol="0"/>
          <a:lstStyle/>
          <a:p>
            <a:endParaRPr sz="100"/>
          </a:p>
        </p:txBody>
      </p:sp>
      <p:sp>
        <p:nvSpPr>
          <p:cNvPr id="22" name="object 22"/>
          <p:cNvSpPr/>
          <p:nvPr/>
        </p:nvSpPr>
        <p:spPr>
          <a:xfrm>
            <a:off x="1710080" y="3162840"/>
            <a:ext cx="20955" cy="11906"/>
          </a:xfrm>
          <a:custGeom>
            <a:avLst/>
            <a:gdLst/>
            <a:ahLst/>
            <a:cxnLst/>
            <a:rect l="l" t="t" r="r" b="b"/>
            <a:pathLst>
              <a:path w="27940" h="15875">
                <a:moveTo>
                  <a:pt x="0" y="0"/>
                </a:moveTo>
                <a:lnTo>
                  <a:pt x="27939" y="15875"/>
                </a:lnTo>
              </a:path>
            </a:pathLst>
          </a:custGeom>
          <a:ln w="19050">
            <a:solidFill>
              <a:srgbClr val="163793"/>
            </a:solidFill>
          </a:ln>
        </p:spPr>
        <p:txBody>
          <a:bodyPr wrap="square" lIns="0" tIns="0" rIns="0" bIns="0" rtlCol="0"/>
          <a:lstStyle/>
          <a:p>
            <a:endParaRPr sz="100"/>
          </a:p>
        </p:txBody>
      </p:sp>
      <p:sp>
        <p:nvSpPr>
          <p:cNvPr id="23" name="object 23"/>
          <p:cNvSpPr/>
          <p:nvPr/>
        </p:nvSpPr>
        <p:spPr>
          <a:xfrm>
            <a:off x="1612106" y="3029156"/>
            <a:ext cx="239315" cy="176831"/>
          </a:xfrm>
          <a:prstGeom prst="rect">
            <a:avLst/>
          </a:prstGeom>
          <a:blipFill>
            <a:blip r:embed="rId1" cstate="print"/>
            <a:stretch>
              <a:fillRect/>
            </a:stretch>
          </a:blipFill>
        </p:spPr>
        <p:txBody>
          <a:bodyPr wrap="square" lIns="0" tIns="0" rIns="0" bIns="0" rtlCol="0"/>
          <a:lstStyle/>
          <a:p>
            <a:endParaRPr sz="100"/>
          </a:p>
        </p:txBody>
      </p:sp>
      <p:sp>
        <p:nvSpPr>
          <p:cNvPr id="24" name="object 24"/>
          <p:cNvSpPr/>
          <p:nvPr/>
        </p:nvSpPr>
        <p:spPr>
          <a:xfrm>
            <a:off x="1713481" y="3100355"/>
            <a:ext cx="27623" cy="26670"/>
          </a:xfrm>
          <a:custGeom>
            <a:avLst/>
            <a:gdLst/>
            <a:ahLst/>
            <a:cxnLst/>
            <a:rect l="l" t="t" r="r" b="b"/>
            <a:pathLst>
              <a:path w="36829" h="35560">
                <a:moveTo>
                  <a:pt x="28384" y="0"/>
                </a:moveTo>
                <a:lnTo>
                  <a:pt x="8191" y="0"/>
                </a:lnTo>
                <a:lnTo>
                  <a:pt x="0" y="7873"/>
                </a:lnTo>
                <a:lnTo>
                  <a:pt x="0" y="27177"/>
                </a:lnTo>
                <a:lnTo>
                  <a:pt x="8191" y="35051"/>
                </a:lnTo>
                <a:lnTo>
                  <a:pt x="28384" y="35051"/>
                </a:lnTo>
                <a:lnTo>
                  <a:pt x="36563" y="27177"/>
                </a:lnTo>
                <a:lnTo>
                  <a:pt x="36563" y="7873"/>
                </a:lnTo>
                <a:lnTo>
                  <a:pt x="28384" y="0"/>
                </a:lnTo>
                <a:close/>
              </a:path>
            </a:pathLst>
          </a:custGeom>
          <a:solidFill>
            <a:srgbClr val="000000"/>
          </a:solidFill>
        </p:spPr>
        <p:txBody>
          <a:bodyPr wrap="square" lIns="0" tIns="0" rIns="0" bIns="0" rtlCol="0"/>
          <a:lstStyle/>
          <a:p>
            <a:endParaRPr sz="100"/>
          </a:p>
        </p:txBody>
      </p:sp>
      <p:sp>
        <p:nvSpPr>
          <p:cNvPr id="25" name="object 25"/>
          <p:cNvSpPr/>
          <p:nvPr/>
        </p:nvSpPr>
        <p:spPr>
          <a:xfrm>
            <a:off x="1713481" y="3100355"/>
            <a:ext cx="27623" cy="26670"/>
          </a:xfrm>
          <a:custGeom>
            <a:avLst/>
            <a:gdLst/>
            <a:ahLst/>
            <a:cxnLst/>
            <a:rect l="l" t="t" r="r" b="b"/>
            <a:pathLst>
              <a:path w="36829" h="35560">
                <a:moveTo>
                  <a:pt x="0" y="17525"/>
                </a:moveTo>
                <a:lnTo>
                  <a:pt x="0" y="7873"/>
                </a:lnTo>
                <a:lnTo>
                  <a:pt x="8191" y="0"/>
                </a:lnTo>
                <a:lnTo>
                  <a:pt x="18287" y="0"/>
                </a:lnTo>
                <a:lnTo>
                  <a:pt x="28384" y="0"/>
                </a:lnTo>
                <a:lnTo>
                  <a:pt x="36563" y="7873"/>
                </a:lnTo>
                <a:lnTo>
                  <a:pt x="36563" y="17525"/>
                </a:lnTo>
                <a:lnTo>
                  <a:pt x="36563" y="27177"/>
                </a:lnTo>
                <a:lnTo>
                  <a:pt x="28384" y="35051"/>
                </a:lnTo>
                <a:lnTo>
                  <a:pt x="18287" y="35051"/>
                </a:lnTo>
                <a:lnTo>
                  <a:pt x="8191" y="35051"/>
                </a:lnTo>
                <a:lnTo>
                  <a:pt x="0" y="27177"/>
                </a:lnTo>
                <a:lnTo>
                  <a:pt x="0" y="17525"/>
                </a:lnTo>
                <a:close/>
              </a:path>
            </a:pathLst>
          </a:custGeom>
          <a:ln w="9525">
            <a:solidFill>
              <a:srgbClr val="163793"/>
            </a:solidFill>
          </a:ln>
        </p:spPr>
        <p:txBody>
          <a:bodyPr wrap="square" lIns="0" tIns="0" rIns="0" bIns="0" rtlCol="0"/>
          <a:lstStyle/>
          <a:p>
            <a:endParaRPr sz="100"/>
          </a:p>
        </p:txBody>
      </p:sp>
      <p:sp>
        <p:nvSpPr>
          <p:cNvPr id="26" name="object 26"/>
          <p:cNvSpPr/>
          <p:nvPr/>
        </p:nvSpPr>
        <p:spPr>
          <a:xfrm>
            <a:off x="1294533" y="3217684"/>
            <a:ext cx="308962" cy="274625"/>
          </a:xfrm>
          <a:prstGeom prst="rect">
            <a:avLst/>
          </a:prstGeom>
          <a:blipFill>
            <a:blip r:embed="rId2" cstate="print"/>
            <a:stretch>
              <a:fillRect/>
            </a:stretch>
          </a:blipFill>
        </p:spPr>
        <p:txBody>
          <a:bodyPr wrap="square" lIns="0" tIns="0" rIns="0" bIns="0" rtlCol="0"/>
          <a:lstStyle/>
          <a:p>
            <a:endParaRPr sz="100"/>
          </a:p>
        </p:txBody>
      </p:sp>
      <p:sp>
        <p:nvSpPr>
          <p:cNvPr id="27" name="object 27"/>
          <p:cNvSpPr/>
          <p:nvPr/>
        </p:nvSpPr>
        <p:spPr>
          <a:xfrm>
            <a:off x="1270397" y="3176708"/>
            <a:ext cx="422672" cy="94907"/>
          </a:xfrm>
          <a:prstGeom prst="rect">
            <a:avLst/>
          </a:prstGeom>
          <a:blipFill>
            <a:blip r:embed="rId3" cstate="print"/>
            <a:stretch>
              <a:fillRect/>
            </a:stretch>
          </a:blipFill>
        </p:spPr>
        <p:txBody>
          <a:bodyPr wrap="square" lIns="0" tIns="0" rIns="0" bIns="0" rtlCol="0"/>
          <a:lstStyle/>
          <a:p>
            <a:endParaRPr sz="100"/>
          </a:p>
        </p:txBody>
      </p:sp>
      <p:sp>
        <p:nvSpPr>
          <p:cNvPr id="28" name="object 28"/>
          <p:cNvSpPr txBox="1"/>
          <p:nvPr/>
        </p:nvSpPr>
        <p:spPr>
          <a:xfrm>
            <a:off x="1341729" y="4165441"/>
            <a:ext cx="423863" cy="170815"/>
          </a:xfrm>
          <a:prstGeom prst="rect">
            <a:avLst/>
          </a:prstGeom>
        </p:spPr>
        <p:txBody>
          <a:bodyPr vert="horz" wrap="square" lIns="0" tIns="9525" rIns="0" bIns="0" rtlCol="0">
            <a:spAutoFit/>
          </a:bodyPr>
          <a:lstStyle/>
          <a:p>
            <a:pPr marL="12700">
              <a:lnSpc>
                <a:spcPct val="100000"/>
              </a:lnSpc>
              <a:spcBef>
                <a:spcPts val="100"/>
              </a:spcBef>
            </a:pPr>
            <a:r>
              <a:rPr sz="1050" b="1" spc="5" dirty="0">
                <a:solidFill>
                  <a:srgbClr val="163793"/>
                </a:solidFill>
                <a:latin typeface="宋体" panose="02010600030101010101" pitchFamily="2" charset="-122"/>
                <a:cs typeface="宋体" panose="02010600030101010101" pitchFamily="2" charset="-122"/>
              </a:rPr>
              <a:t>路由器</a:t>
            </a:r>
            <a:endParaRPr sz="1050">
              <a:latin typeface="宋体" panose="02010600030101010101" pitchFamily="2" charset="-122"/>
              <a:cs typeface="宋体" panose="02010600030101010101" pitchFamily="2" charset="-122"/>
            </a:endParaRPr>
          </a:p>
        </p:txBody>
      </p:sp>
      <p:sp>
        <p:nvSpPr>
          <p:cNvPr id="29" name="object 29"/>
          <p:cNvSpPr/>
          <p:nvPr/>
        </p:nvSpPr>
        <p:spPr>
          <a:xfrm>
            <a:off x="1367418" y="4064000"/>
            <a:ext cx="361369" cy="85058"/>
          </a:xfrm>
          <a:prstGeom prst="rect">
            <a:avLst/>
          </a:prstGeom>
          <a:blipFill>
            <a:blip r:embed="rId4" cstate="print"/>
            <a:stretch>
              <a:fillRect/>
            </a:stretch>
          </a:blipFill>
        </p:spPr>
        <p:txBody>
          <a:bodyPr wrap="square" lIns="0" tIns="0" rIns="0" bIns="0" rtlCol="0"/>
          <a:lstStyle/>
          <a:p>
            <a:endParaRPr sz="100"/>
          </a:p>
        </p:txBody>
      </p:sp>
      <p:sp>
        <p:nvSpPr>
          <p:cNvPr id="30" name="object 30"/>
          <p:cNvSpPr/>
          <p:nvPr/>
        </p:nvSpPr>
        <p:spPr>
          <a:xfrm>
            <a:off x="1367418" y="4064000"/>
            <a:ext cx="361474" cy="85248"/>
          </a:xfrm>
          <a:custGeom>
            <a:avLst/>
            <a:gdLst/>
            <a:ahLst/>
            <a:cxnLst/>
            <a:rect l="l" t="t" r="r" b="b"/>
            <a:pathLst>
              <a:path w="481965" h="113664">
                <a:moveTo>
                  <a:pt x="0" y="56641"/>
                </a:moveTo>
                <a:lnTo>
                  <a:pt x="46482" y="23207"/>
                </a:lnTo>
                <a:lnTo>
                  <a:pt x="98634" y="10940"/>
                </a:lnTo>
                <a:lnTo>
                  <a:pt x="164769" y="2891"/>
                </a:lnTo>
                <a:lnTo>
                  <a:pt x="240919" y="0"/>
                </a:lnTo>
                <a:lnTo>
                  <a:pt x="317062" y="2891"/>
                </a:lnTo>
                <a:lnTo>
                  <a:pt x="383193" y="10940"/>
                </a:lnTo>
                <a:lnTo>
                  <a:pt x="435343" y="23207"/>
                </a:lnTo>
                <a:lnTo>
                  <a:pt x="469543" y="38754"/>
                </a:lnTo>
                <a:lnTo>
                  <a:pt x="481825" y="56641"/>
                </a:lnTo>
                <a:lnTo>
                  <a:pt x="469543" y="74591"/>
                </a:lnTo>
                <a:lnTo>
                  <a:pt x="435343" y="90176"/>
                </a:lnTo>
                <a:lnTo>
                  <a:pt x="383193" y="102462"/>
                </a:lnTo>
                <a:lnTo>
                  <a:pt x="317062" y="110518"/>
                </a:lnTo>
                <a:lnTo>
                  <a:pt x="240919" y="113411"/>
                </a:lnTo>
                <a:lnTo>
                  <a:pt x="164769" y="110518"/>
                </a:lnTo>
                <a:lnTo>
                  <a:pt x="98634" y="102462"/>
                </a:lnTo>
                <a:lnTo>
                  <a:pt x="46482" y="90176"/>
                </a:lnTo>
                <a:lnTo>
                  <a:pt x="12282" y="74591"/>
                </a:lnTo>
                <a:lnTo>
                  <a:pt x="0" y="56641"/>
                </a:lnTo>
                <a:close/>
              </a:path>
            </a:pathLst>
          </a:custGeom>
          <a:ln w="9524">
            <a:solidFill>
              <a:srgbClr val="163793"/>
            </a:solidFill>
          </a:ln>
        </p:spPr>
        <p:txBody>
          <a:bodyPr wrap="square" lIns="0" tIns="0" rIns="0" bIns="0" rtlCol="0"/>
          <a:lstStyle/>
          <a:p>
            <a:endParaRPr sz="100"/>
          </a:p>
        </p:txBody>
      </p:sp>
      <p:sp>
        <p:nvSpPr>
          <p:cNvPr id="31" name="object 31"/>
          <p:cNvSpPr/>
          <p:nvPr/>
        </p:nvSpPr>
        <p:spPr>
          <a:xfrm>
            <a:off x="1365942" y="3996658"/>
            <a:ext cx="364322" cy="110680"/>
          </a:xfrm>
          <a:prstGeom prst="rect">
            <a:avLst/>
          </a:prstGeom>
          <a:blipFill>
            <a:blip r:embed="rId5" cstate="print"/>
            <a:stretch>
              <a:fillRect/>
            </a:stretch>
          </a:blipFill>
        </p:spPr>
        <p:txBody>
          <a:bodyPr wrap="square" lIns="0" tIns="0" rIns="0" bIns="0" rtlCol="0"/>
          <a:lstStyle/>
          <a:p>
            <a:endParaRPr sz="100"/>
          </a:p>
        </p:txBody>
      </p:sp>
      <p:sp>
        <p:nvSpPr>
          <p:cNvPr id="32" name="object 32"/>
          <p:cNvSpPr/>
          <p:nvPr/>
        </p:nvSpPr>
        <p:spPr>
          <a:xfrm>
            <a:off x="1365942" y="3996658"/>
            <a:ext cx="361474" cy="99536"/>
          </a:xfrm>
          <a:custGeom>
            <a:avLst/>
            <a:gdLst/>
            <a:ahLst/>
            <a:cxnLst/>
            <a:rect l="l" t="t" r="r" b="b"/>
            <a:pathLst>
              <a:path w="481965" h="132714">
                <a:moveTo>
                  <a:pt x="0" y="66293"/>
                </a:moveTo>
                <a:lnTo>
                  <a:pt x="32891" y="32794"/>
                </a:lnTo>
                <a:lnTo>
                  <a:pt x="70561" y="19383"/>
                </a:lnTo>
                <a:lnTo>
                  <a:pt x="119317" y="9031"/>
                </a:lnTo>
                <a:lnTo>
                  <a:pt x="176865" y="2361"/>
                </a:lnTo>
                <a:lnTo>
                  <a:pt x="240906" y="0"/>
                </a:lnTo>
                <a:lnTo>
                  <a:pt x="304952" y="2361"/>
                </a:lnTo>
                <a:lnTo>
                  <a:pt x="362503" y="9031"/>
                </a:lnTo>
                <a:lnTo>
                  <a:pt x="411262" y="19383"/>
                </a:lnTo>
                <a:lnTo>
                  <a:pt x="448933" y="32794"/>
                </a:lnTo>
                <a:lnTo>
                  <a:pt x="481825" y="66293"/>
                </a:lnTo>
                <a:lnTo>
                  <a:pt x="473219" y="83904"/>
                </a:lnTo>
                <a:lnTo>
                  <a:pt x="411262" y="113156"/>
                </a:lnTo>
                <a:lnTo>
                  <a:pt x="362503" y="123528"/>
                </a:lnTo>
                <a:lnTo>
                  <a:pt x="304952" y="130217"/>
                </a:lnTo>
                <a:lnTo>
                  <a:pt x="240906" y="132587"/>
                </a:lnTo>
                <a:lnTo>
                  <a:pt x="176865" y="130217"/>
                </a:lnTo>
                <a:lnTo>
                  <a:pt x="119317" y="123528"/>
                </a:lnTo>
                <a:lnTo>
                  <a:pt x="70561" y="113156"/>
                </a:lnTo>
                <a:lnTo>
                  <a:pt x="32891" y="99737"/>
                </a:lnTo>
                <a:lnTo>
                  <a:pt x="0" y="66293"/>
                </a:lnTo>
                <a:close/>
              </a:path>
            </a:pathLst>
          </a:custGeom>
          <a:ln w="9525">
            <a:solidFill>
              <a:srgbClr val="163793"/>
            </a:solidFill>
          </a:ln>
        </p:spPr>
        <p:txBody>
          <a:bodyPr wrap="square" lIns="0" tIns="0" rIns="0" bIns="0" rtlCol="0"/>
          <a:lstStyle/>
          <a:p>
            <a:endParaRPr sz="100"/>
          </a:p>
        </p:txBody>
      </p:sp>
      <p:sp>
        <p:nvSpPr>
          <p:cNvPr id="33" name="object 33"/>
          <p:cNvSpPr/>
          <p:nvPr/>
        </p:nvSpPr>
        <p:spPr>
          <a:xfrm>
            <a:off x="1438513" y="4022280"/>
            <a:ext cx="204788" cy="46673"/>
          </a:xfrm>
          <a:custGeom>
            <a:avLst/>
            <a:gdLst/>
            <a:ahLst/>
            <a:cxnLst/>
            <a:rect l="l" t="t" r="r" b="b"/>
            <a:pathLst>
              <a:path w="273050" h="62229">
                <a:moveTo>
                  <a:pt x="0" y="61975"/>
                </a:moveTo>
                <a:lnTo>
                  <a:pt x="84378" y="61975"/>
                </a:lnTo>
                <a:lnTo>
                  <a:pt x="168770" y="0"/>
                </a:lnTo>
                <a:lnTo>
                  <a:pt x="272503" y="0"/>
                </a:lnTo>
              </a:path>
            </a:pathLst>
          </a:custGeom>
          <a:ln w="12699">
            <a:solidFill>
              <a:srgbClr val="163793"/>
            </a:solidFill>
          </a:ln>
        </p:spPr>
        <p:txBody>
          <a:bodyPr wrap="square" lIns="0" tIns="0" rIns="0" bIns="0" rtlCol="0"/>
          <a:lstStyle/>
          <a:p>
            <a:endParaRPr sz="100"/>
          </a:p>
        </p:txBody>
      </p:sp>
      <p:sp>
        <p:nvSpPr>
          <p:cNvPr id="34" name="object 34"/>
          <p:cNvSpPr/>
          <p:nvPr/>
        </p:nvSpPr>
        <p:spPr>
          <a:xfrm>
            <a:off x="1447742" y="4022280"/>
            <a:ext cx="186214" cy="46673"/>
          </a:xfrm>
          <a:custGeom>
            <a:avLst/>
            <a:gdLst/>
            <a:ahLst/>
            <a:cxnLst/>
            <a:rect l="l" t="t" r="r" b="b"/>
            <a:pathLst>
              <a:path w="248284" h="62229">
                <a:moveTo>
                  <a:pt x="0" y="0"/>
                </a:moveTo>
                <a:lnTo>
                  <a:pt x="84391" y="0"/>
                </a:lnTo>
                <a:lnTo>
                  <a:pt x="168770" y="61975"/>
                </a:lnTo>
                <a:lnTo>
                  <a:pt x="247891" y="61975"/>
                </a:lnTo>
              </a:path>
            </a:pathLst>
          </a:custGeom>
          <a:ln w="12700">
            <a:solidFill>
              <a:srgbClr val="163793"/>
            </a:solidFill>
          </a:ln>
        </p:spPr>
        <p:txBody>
          <a:bodyPr wrap="square" lIns="0" tIns="0" rIns="0" bIns="0" rtlCol="0"/>
          <a:lstStyle/>
          <a:p>
            <a:endParaRPr sz="100"/>
          </a:p>
        </p:txBody>
      </p:sp>
      <p:sp>
        <p:nvSpPr>
          <p:cNvPr id="35" name="object 35"/>
          <p:cNvSpPr/>
          <p:nvPr/>
        </p:nvSpPr>
        <p:spPr>
          <a:xfrm>
            <a:off x="1367418" y="4043139"/>
            <a:ext cx="0" cy="67628"/>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sz="100"/>
          </a:p>
        </p:txBody>
      </p:sp>
      <p:sp>
        <p:nvSpPr>
          <p:cNvPr id="36" name="object 36"/>
          <p:cNvSpPr/>
          <p:nvPr/>
        </p:nvSpPr>
        <p:spPr>
          <a:xfrm>
            <a:off x="1727311" y="4046378"/>
            <a:ext cx="0" cy="65723"/>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sz="100"/>
          </a:p>
        </p:txBody>
      </p:sp>
      <p:sp>
        <p:nvSpPr>
          <p:cNvPr id="37" name="object 37"/>
          <p:cNvSpPr/>
          <p:nvPr/>
        </p:nvSpPr>
        <p:spPr>
          <a:xfrm>
            <a:off x="6562116" y="1567898"/>
            <a:ext cx="1269255" cy="811735"/>
          </a:xfrm>
          <a:prstGeom prst="rect">
            <a:avLst/>
          </a:prstGeom>
          <a:blipFill>
            <a:blip r:embed="rId6" cstate="print"/>
            <a:stretch>
              <a:fillRect/>
            </a:stretch>
          </a:blipFill>
        </p:spPr>
        <p:txBody>
          <a:bodyPr wrap="square" lIns="0" tIns="0" rIns="0" bIns="0" rtlCol="0"/>
          <a:lstStyle/>
          <a:p>
            <a:endParaRPr sz="100"/>
          </a:p>
        </p:txBody>
      </p:sp>
      <p:sp>
        <p:nvSpPr>
          <p:cNvPr id="38" name="object 38"/>
          <p:cNvSpPr/>
          <p:nvPr/>
        </p:nvSpPr>
        <p:spPr>
          <a:xfrm>
            <a:off x="6957632" y="1924430"/>
            <a:ext cx="92869" cy="65723"/>
          </a:xfrm>
          <a:custGeom>
            <a:avLst/>
            <a:gdLst/>
            <a:ahLst/>
            <a:cxnLst/>
            <a:rect l="l" t="t" r="r" b="b"/>
            <a:pathLst>
              <a:path w="123825" h="87630">
                <a:moveTo>
                  <a:pt x="0" y="87375"/>
                </a:moveTo>
                <a:lnTo>
                  <a:pt x="123825" y="0"/>
                </a:lnTo>
              </a:path>
            </a:pathLst>
          </a:custGeom>
          <a:ln w="9525">
            <a:solidFill>
              <a:srgbClr val="163793"/>
            </a:solidFill>
          </a:ln>
        </p:spPr>
        <p:txBody>
          <a:bodyPr wrap="square" lIns="0" tIns="0" rIns="0" bIns="0" rtlCol="0"/>
          <a:lstStyle/>
          <a:p>
            <a:endParaRPr sz="100"/>
          </a:p>
        </p:txBody>
      </p:sp>
      <p:sp>
        <p:nvSpPr>
          <p:cNvPr id="39" name="object 39"/>
          <p:cNvSpPr/>
          <p:nvPr/>
        </p:nvSpPr>
        <p:spPr>
          <a:xfrm>
            <a:off x="6829044" y="2054256"/>
            <a:ext cx="0" cy="61913"/>
          </a:xfrm>
          <a:custGeom>
            <a:avLst/>
            <a:gdLst/>
            <a:ahLst/>
            <a:cxnLst/>
            <a:rect l="l" t="t" r="r" b="b"/>
            <a:pathLst>
              <a:path h="82550">
                <a:moveTo>
                  <a:pt x="0" y="0"/>
                </a:moveTo>
                <a:lnTo>
                  <a:pt x="0" y="82550"/>
                </a:lnTo>
              </a:path>
            </a:pathLst>
          </a:custGeom>
          <a:ln w="9525">
            <a:solidFill>
              <a:srgbClr val="163793"/>
            </a:solidFill>
          </a:ln>
        </p:spPr>
        <p:txBody>
          <a:bodyPr wrap="square" lIns="0" tIns="0" rIns="0" bIns="0" rtlCol="0"/>
          <a:lstStyle/>
          <a:p>
            <a:endParaRPr sz="100"/>
          </a:p>
        </p:txBody>
      </p:sp>
      <p:sp>
        <p:nvSpPr>
          <p:cNvPr id="40" name="object 40"/>
          <p:cNvSpPr/>
          <p:nvPr/>
        </p:nvSpPr>
        <p:spPr>
          <a:xfrm>
            <a:off x="6957632" y="1976818"/>
            <a:ext cx="197644" cy="216694"/>
          </a:xfrm>
          <a:custGeom>
            <a:avLst/>
            <a:gdLst/>
            <a:ahLst/>
            <a:cxnLst/>
            <a:rect l="l" t="t" r="r" b="b"/>
            <a:pathLst>
              <a:path w="263525" h="288925">
                <a:moveTo>
                  <a:pt x="0" y="288925"/>
                </a:moveTo>
                <a:lnTo>
                  <a:pt x="263525" y="0"/>
                </a:lnTo>
              </a:path>
            </a:pathLst>
          </a:custGeom>
          <a:ln w="9525">
            <a:solidFill>
              <a:srgbClr val="163793"/>
            </a:solidFill>
          </a:ln>
        </p:spPr>
        <p:txBody>
          <a:bodyPr wrap="square" lIns="0" tIns="0" rIns="0" bIns="0" rtlCol="0"/>
          <a:lstStyle/>
          <a:p>
            <a:endParaRPr sz="100"/>
          </a:p>
        </p:txBody>
      </p:sp>
      <p:sp>
        <p:nvSpPr>
          <p:cNvPr id="41" name="object 41"/>
          <p:cNvSpPr/>
          <p:nvPr/>
        </p:nvSpPr>
        <p:spPr>
          <a:xfrm>
            <a:off x="7231475" y="1975675"/>
            <a:ext cx="0" cy="147638"/>
          </a:xfrm>
          <a:custGeom>
            <a:avLst/>
            <a:gdLst/>
            <a:ahLst/>
            <a:cxnLst/>
            <a:rect l="l" t="t" r="r" b="b"/>
            <a:pathLst>
              <a:path h="196850">
                <a:moveTo>
                  <a:pt x="0" y="0"/>
                </a:moveTo>
                <a:lnTo>
                  <a:pt x="0" y="196850"/>
                </a:lnTo>
              </a:path>
            </a:pathLst>
          </a:custGeom>
          <a:ln w="9525">
            <a:solidFill>
              <a:srgbClr val="163793"/>
            </a:solidFill>
          </a:ln>
        </p:spPr>
        <p:txBody>
          <a:bodyPr wrap="square" lIns="0" tIns="0" rIns="0" bIns="0" rtlCol="0"/>
          <a:lstStyle/>
          <a:p>
            <a:endParaRPr sz="100"/>
          </a:p>
        </p:txBody>
      </p:sp>
      <p:sp>
        <p:nvSpPr>
          <p:cNvPr id="42" name="object 42"/>
          <p:cNvSpPr/>
          <p:nvPr/>
        </p:nvSpPr>
        <p:spPr>
          <a:xfrm>
            <a:off x="6971919" y="2205418"/>
            <a:ext cx="141923" cy="0"/>
          </a:xfrm>
          <a:custGeom>
            <a:avLst/>
            <a:gdLst/>
            <a:ahLst/>
            <a:cxnLst/>
            <a:rect l="l" t="t" r="r" b="b"/>
            <a:pathLst>
              <a:path w="189229">
                <a:moveTo>
                  <a:pt x="0" y="0"/>
                </a:moveTo>
                <a:lnTo>
                  <a:pt x="188849" y="0"/>
                </a:lnTo>
              </a:path>
            </a:pathLst>
          </a:custGeom>
          <a:ln w="9525">
            <a:solidFill>
              <a:srgbClr val="163793"/>
            </a:solidFill>
          </a:ln>
        </p:spPr>
        <p:txBody>
          <a:bodyPr wrap="square" lIns="0" tIns="0" rIns="0" bIns="0" rtlCol="0"/>
          <a:lstStyle/>
          <a:p>
            <a:endParaRPr sz="100"/>
          </a:p>
        </p:txBody>
      </p:sp>
      <p:sp>
        <p:nvSpPr>
          <p:cNvPr id="43" name="object 43"/>
          <p:cNvSpPr/>
          <p:nvPr/>
        </p:nvSpPr>
        <p:spPr>
          <a:xfrm>
            <a:off x="7387400" y="2198274"/>
            <a:ext cx="133350" cy="0"/>
          </a:xfrm>
          <a:custGeom>
            <a:avLst/>
            <a:gdLst/>
            <a:ahLst/>
            <a:cxnLst/>
            <a:rect l="l" t="t" r="r" b="b"/>
            <a:pathLst>
              <a:path w="177800">
                <a:moveTo>
                  <a:pt x="0" y="0"/>
                </a:moveTo>
                <a:lnTo>
                  <a:pt x="177800" y="0"/>
                </a:lnTo>
              </a:path>
            </a:pathLst>
          </a:custGeom>
          <a:ln w="9525">
            <a:solidFill>
              <a:srgbClr val="163793"/>
            </a:solidFill>
          </a:ln>
        </p:spPr>
        <p:txBody>
          <a:bodyPr wrap="square" lIns="0" tIns="0" rIns="0" bIns="0" rtlCol="0"/>
          <a:lstStyle/>
          <a:p>
            <a:endParaRPr sz="100"/>
          </a:p>
        </p:txBody>
      </p:sp>
      <p:sp>
        <p:nvSpPr>
          <p:cNvPr id="44" name="object 44"/>
          <p:cNvSpPr/>
          <p:nvPr/>
        </p:nvSpPr>
        <p:spPr>
          <a:xfrm>
            <a:off x="7043357" y="1908143"/>
            <a:ext cx="290513" cy="71057"/>
          </a:xfrm>
          <a:prstGeom prst="rect">
            <a:avLst/>
          </a:prstGeom>
          <a:blipFill>
            <a:blip r:embed="rId7" cstate="print"/>
            <a:stretch>
              <a:fillRect/>
            </a:stretch>
          </a:blipFill>
        </p:spPr>
        <p:txBody>
          <a:bodyPr wrap="square" lIns="0" tIns="0" rIns="0" bIns="0" rtlCol="0"/>
          <a:lstStyle/>
          <a:p>
            <a:endParaRPr sz="100"/>
          </a:p>
        </p:txBody>
      </p:sp>
      <p:sp>
        <p:nvSpPr>
          <p:cNvPr id="45" name="object 45"/>
          <p:cNvSpPr/>
          <p:nvPr/>
        </p:nvSpPr>
        <p:spPr>
          <a:xfrm>
            <a:off x="7043357" y="1908143"/>
            <a:ext cx="290513" cy="71438"/>
          </a:xfrm>
          <a:custGeom>
            <a:avLst/>
            <a:gdLst/>
            <a:ahLst/>
            <a:cxnLst/>
            <a:rect l="l" t="t" r="r" b="b"/>
            <a:pathLst>
              <a:path w="387350" h="95250">
                <a:moveTo>
                  <a:pt x="0" y="47371"/>
                </a:moveTo>
                <a:lnTo>
                  <a:pt x="15206" y="28932"/>
                </a:lnTo>
                <a:lnTo>
                  <a:pt x="56689" y="13874"/>
                </a:lnTo>
                <a:lnTo>
                  <a:pt x="118246" y="3722"/>
                </a:lnTo>
                <a:lnTo>
                  <a:pt x="193675" y="0"/>
                </a:lnTo>
                <a:lnTo>
                  <a:pt x="269049" y="3722"/>
                </a:lnTo>
                <a:lnTo>
                  <a:pt x="330612" y="13874"/>
                </a:lnTo>
                <a:lnTo>
                  <a:pt x="372125" y="28932"/>
                </a:lnTo>
                <a:lnTo>
                  <a:pt x="387350" y="47371"/>
                </a:lnTo>
                <a:lnTo>
                  <a:pt x="372125" y="65809"/>
                </a:lnTo>
                <a:lnTo>
                  <a:pt x="330612" y="80867"/>
                </a:lnTo>
                <a:lnTo>
                  <a:pt x="269049" y="91019"/>
                </a:lnTo>
                <a:lnTo>
                  <a:pt x="193675" y="94742"/>
                </a:lnTo>
                <a:lnTo>
                  <a:pt x="118246" y="91019"/>
                </a:lnTo>
                <a:lnTo>
                  <a:pt x="56689" y="80867"/>
                </a:lnTo>
                <a:lnTo>
                  <a:pt x="15206" y="65809"/>
                </a:lnTo>
                <a:lnTo>
                  <a:pt x="0" y="47371"/>
                </a:lnTo>
                <a:close/>
              </a:path>
            </a:pathLst>
          </a:custGeom>
          <a:ln w="9525">
            <a:solidFill>
              <a:srgbClr val="163793"/>
            </a:solidFill>
          </a:ln>
        </p:spPr>
        <p:txBody>
          <a:bodyPr wrap="square" lIns="0" tIns="0" rIns="0" bIns="0" rtlCol="0"/>
          <a:lstStyle/>
          <a:p>
            <a:endParaRPr sz="100"/>
          </a:p>
        </p:txBody>
      </p:sp>
      <p:sp>
        <p:nvSpPr>
          <p:cNvPr id="46" name="object 46"/>
          <p:cNvSpPr/>
          <p:nvPr/>
        </p:nvSpPr>
        <p:spPr>
          <a:xfrm>
            <a:off x="7042118" y="1851850"/>
            <a:ext cx="292941" cy="92487"/>
          </a:xfrm>
          <a:prstGeom prst="rect">
            <a:avLst/>
          </a:prstGeom>
          <a:blipFill>
            <a:blip r:embed="rId8" cstate="print"/>
            <a:stretch>
              <a:fillRect/>
            </a:stretch>
          </a:blipFill>
        </p:spPr>
        <p:txBody>
          <a:bodyPr wrap="square" lIns="0" tIns="0" rIns="0" bIns="0" rtlCol="0"/>
          <a:lstStyle/>
          <a:p>
            <a:endParaRPr sz="100"/>
          </a:p>
        </p:txBody>
      </p:sp>
      <p:sp>
        <p:nvSpPr>
          <p:cNvPr id="47" name="object 47"/>
          <p:cNvSpPr/>
          <p:nvPr/>
        </p:nvSpPr>
        <p:spPr>
          <a:xfrm>
            <a:off x="7042118" y="1851850"/>
            <a:ext cx="290513" cy="83344"/>
          </a:xfrm>
          <a:custGeom>
            <a:avLst/>
            <a:gdLst/>
            <a:ahLst/>
            <a:cxnLst/>
            <a:rect l="l" t="t" r="r" b="b"/>
            <a:pathLst>
              <a:path w="387350" h="111125">
                <a:moveTo>
                  <a:pt x="0" y="55371"/>
                </a:moveTo>
                <a:lnTo>
                  <a:pt x="15224" y="33807"/>
                </a:lnTo>
                <a:lnTo>
                  <a:pt x="56737" y="16208"/>
                </a:lnTo>
                <a:lnTo>
                  <a:pt x="118300" y="4347"/>
                </a:lnTo>
                <a:lnTo>
                  <a:pt x="193675" y="0"/>
                </a:lnTo>
                <a:lnTo>
                  <a:pt x="269049" y="4347"/>
                </a:lnTo>
                <a:lnTo>
                  <a:pt x="330612" y="16208"/>
                </a:lnTo>
                <a:lnTo>
                  <a:pt x="372125" y="33807"/>
                </a:lnTo>
                <a:lnTo>
                  <a:pt x="387350" y="55371"/>
                </a:lnTo>
                <a:lnTo>
                  <a:pt x="372125" y="76956"/>
                </a:lnTo>
                <a:lnTo>
                  <a:pt x="330612" y="94599"/>
                </a:lnTo>
                <a:lnTo>
                  <a:pt x="269049" y="106503"/>
                </a:lnTo>
                <a:lnTo>
                  <a:pt x="193675" y="110870"/>
                </a:lnTo>
                <a:lnTo>
                  <a:pt x="118300" y="106503"/>
                </a:lnTo>
                <a:lnTo>
                  <a:pt x="56737" y="94599"/>
                </a:lnTo>
                <a:lnTo>
                  <a:pt x="15224" y="76956"/>
                </a:lnTo>
                <a:lnTo>
                  <a:pt x="0" y="55371"/>
                </a:lnTo>
                <a:close/>
              </a:path>
            </a:pathLst>
          </a:custGeom>
          <a:ln w="9525">
            <a:solidFill>
              <a:srgbClr val="163793"/>
            </a:solidFill>
          </a:ln>
        </p:spPr>
        <p:txBody>
          <a:bodyPr wrap="square" lIns="0" tIns="0" rIns="0" bIns="0" rtlCol="0"/>
          <a:lstStyle/>
          <a:p>
            <a:endParaRPr sz="100"/>
          </a:p>
        </p:txBody>
      </p:sp>
      <p:sp>
        <p:nvSpPr>
          <p:cNvPr id="48" name="object 48"/>
          <p:cNvSpPr/>
          <p:nvPr/>
        </p:nvSpPr>
        <p:spPr>
          <a:xfrm>
            <a:off x="7095744" y="1868519"/>
            <a:ext cx="173831" cy="48386"/>
          </a:xfrm>
          <a:prstGeom prst="rect">
            <a:avLst/>
          </a:prstGeom>
          <a:blipFill>
            <a:blip r:embed="rId9" cstate="print"/>
            <a:stretch>
              <a:fillRect/>
            </a:stretch>
          </a:blipFill>
        </p:spPr>
        <p:txBody>
          <a:bodyPr wrap="square" lIns="0" tIns="0" rIns="0" bIns="0" rtlCol="0"/>
          <a:lstStyle/>
          <a:p>
            <a:endParaRPr sz="100"/>
          </a:p>
        </p:txBody>
      </p:sp>
      <p:sp>
        <p:nvSpPr>
          <p:cNvPr id="49" name="object 49"/>
          <p:cNvSpPr/>
          <p:nvPr/>
        </p:nvSpPr>
        <p:spPr>
          <a:xfrm>
            <a:off x="7043357" y="1890713"/>
            <a:ext cx="0" cy="56674"/>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sz="100"/>
          </a:p>
        </p:txBody>
      </p:sp>
      <p:sp>
        <p:nvSpPr>
          <p:cNvPr id="50" name="object 50"/>
          <p:cNvSpPr/>
          <p:nvPr/>
        </p:nvSpPr>
        <p:spPr>
          <a:xfrm>
            <a:off x="7332631" y="1893379"/>
            <a:ext cx="0" cy="55245"/>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sz="100"/>
          </a:p>
        </p:txBody>
      </p:sp>
      <p:sp>
        <p:nvSpPr>
          <p:cNvPr id="51" name="object 51"/>
          <p:cNvSpPr/>
          <p:nvPr/>
        </p:nvSpPr>
        <p:spPr>
          <a:xfrm>
            <a:off x="7098125" y="2181701"/>
            <a:ext cx="290513" cy="73724"/>
          </a:xfrm>
          <a:prstGeom prst="rect">
            <a:avLst/>
          </a:prstGeom>
          <a:blipFill>
            <a:blip r:embed="rId10" cstate="print"/>
            <a:stretch>
              <a:fillRect/>
            </a:stretch>
          </a:blipFill>
        </p:spPr>
        <p:txBody>
          <a:bodyPr wrap="square" lIns="0" tIns="0" rIns="0" bIns="0" rtlCol="0"/>
          <a:lstStyle/>
          <a:p>
            <a:endParaRPr sz="100"/>
          </a:p>
        </p:txBody>
      </p:sp>
      <p:sp>
        <p:nvSpPr>
          <p:cNvPr id="52" name="object 52"/>
          <p:cNvSpPr/>
          <p:nvPr/>
        </p:nvSpPr>
        <p:spPr>
          <a:xfrm>
            <a:off x="7098125" y="2181701"/>
            <a:ext cx="290513" cy="73819"/>
          </a:xfrm>
          <a:custGeom>
            <a:avLst/>
            <a:gdLst/>
            <a:ahLst/>
            <a:cxnLst/>
            <a:rect l="l" t="t" r="r" b="b"/>
            <a:pathLst>
              <a:path w="387350" h="98425">
                <a:moveTo>
                  <a:pt x="0" y="49149"/>
                </a:moveTo>
                <a:lnTo>
                  <a:pt x="15206" y="30003"/>
                </a:lnTo>
                <a:lnTo>
                  <a:pt x="56689" y="14382"/>
                </a:lnTo>
                <a:lnTo>
                  <a:pt x="118246" y="3857"/>
                </a:lnTo>
                <a:lnTo>
                  <a:pt x="193675" y="0"/>
                </a:lnTo>
                <a:lnTo>
                  <a:pt x="269049" y="3857"/>
                </a:lnTo>
                <a:lnTo>
                  <a:pt x="330612" y="14382"/>
                </a:lnTo>
                <a:lnTo>
                  <a:pt x="372125" y="30003"/>
                </a:lnTo>
                <a:lnTo>
                  <a:pt x="387350" y="49149"/>
                </a:lnTo>
                <a:lnTo>
                  <a:pt x="372125" y="68294"/>
                </a:lnTo>
                <a:lnTo>
                  <a:pt x="330612" y="83915"/>
                </a:lnTo>
                <a:lnTo>
                  <a:pt x="269049" y="94440"/>
                </a:lnTo>
                <a:lnTo>
                  <a:pt x="193675" y="98298"/>
                </a:lnTo>
                <a:lnTo>
                  <a:pt x="118246" y="94440"/>
                </a:lnTo>
                <a:lnTo>
                  <a:pt x="56689" y="83915"/>
                </a:lnTo>
                <a:lnTo>
                  <a:pt x="15206" y="68294"/>
                </a:lnTo>
                <a:lnTo>
                  <a:pt x="0" y="49149"/>
                </a:lnTo>
                <a:close/>
              </a:path>
            </a:pathLst>
          </a:custGeom>
          <a:ln w="9525">
            <a:solidFill>
              <a:srgbClr val="163793"/>
            </a:solidFill>
          </a:ln>
        </p:spPr>
        <p:txBody>
          <a:bodyPr wrap="square" lIns="0" tIns="0" rIns="0" bIns="0" rtlCol="0"/>
          <a:lstStyle/>
          <a:p>
            <a:endParaRPr sz="100"/>
          </a:p>
        </p:txBody>
      </p:sp>
      <p:sp>
        <p:nvSpPr>
          <p:cNvPr id="53" name="object 53"/>
          <p:cNvSpPr/>
          <p:nvPr/>
        </p:nvSpPr>
        <p:spPr>
          <a:xfrm>
            <a:off x="7096887" y="2123312"/>
            <a:ext cx="292941" cy="95916"/>
          </a:xfrm>
          <a:prstGeom prst="rect">
            <a:avLst/>
          </a:prstGeom>
          <a:blipFill>
            <a:blip r:embed="rId11" cstate="print"/>
            <a:stretch>
              <a:fillRect/>
            </a:stretch>
          </a:blipFill>
        </p:spPr>
        <p:txBody>
          <a:bodyPr wrap="square" lIns="0" tIns="0" rIns="0" bIns="0" rtlCol="0"/>
          <a:lstStyle/>
          <a:p>
            <a:endParaRPr sz="100"/>
          </a:p>
        </p:txBody>
      </p:sp>
      <p:sp>
        <p:nvSpPr>
          <p:cNvPr id="54" name="object 54"/>
          <p:cNvSpPr/>
          <p:nvPr/>
        </p:nvSpPr>
        <p:spPr>
          <a:xfrm>
            <a:off x="7096887" y="2123312"/>
            <a:ext cx="290513" cy="86201"/>
          </a:xfrm>
          <a:custGeom>
            <a:avLst/>
            <a:gdLst/>
            <a:ahLst/>
            <a:cxnLst/>
            <a:rect l="l" t="t" r="r" b="b"/>
            <a:pathLst>
              <a:path w="387350" h="114935">
                <a:moveTo>
                  <a:pt x="0" y="57403"/>
                </a:moveTo>
                <a:lnTo>
                  <a:pt x="37376" y="23481"/>
                </a:lnTo>
                <a:lnTo>
                  <a:pt x="79305" y="11062"/>
                </a:lnTo>
                <a:lnTo>
                  <a:pt x="132470" y="2922"/>
                </a:lnTo>
                <a:lnTo>
                  <a:pt x="193675" y="0"/>
                </a:lnTo>
                <a:lnTo>
                  <a:pt x="254879" y="2922"/>
                </a:lnTo>
                <a:lnTo>
                  <a:pt x="308044" y="11062"/>
                </a:lnTo>
                <a:lnTo>
                  <a:pt x="349973" y="23481"/>
                </a:lnTo>
                <a:lnTo>
                  <a:pt x="377473" y="39241"/>
                </a:lnTo>
                <a:lnTo>
                  <a:pt x="387350" y="57403"/>
                </a:lnTo>
                <a:lnTo>
                  <a:pt x="377473" y="75627"/>
                </a:lnTo>
                <a:lnTo>
                  <a:pt x="349973" y="91425"/>
                </a:lnTo>
                <a:lnTo>
                  <a:pt x="308044" y="103864"/>
                </a:lnTo>
                <a:lnTo>
                  <a:pt x="254879" y="112011"/>
                </a:lnTo>
                <a:lnTo>
                  <a:pt x="193675" y="114935"/>
                </a:lnTo>
                <a:lnTo>
                  <a:pt x="132470" y="112011"/>
                </a:lnTo>
                <a:lnTo>
                  <a:pt x="79305" y="103864"/>
                </a:lnTo>
                <a:lnTo>
                  <a:pt x="37376" y="91425"/>
                </a:lnTo>
                <a:lnTo>
                  <a:pt x="9876" y="75627"/>
                </a:lnTo>
                <a:lnTo>
                  <a:pt x="0" y="57403"/>
                </a:lnTo>
                <a:close/>
              </a:path>
            </a:pathLst>
          </a:custGeom>
          <a:ln w="9525">
            <a:solidFill>
              <a:srgbClr val="163793"/>
            </a:solidFill>
          </a:ln>
        </p:spPr>
        <p:txBody>
          <a:bodyPr wrap="square" lIns="0" tIns="0" rIns="0" bIns="0" rtlCol="0"/>
          <a:lstStyle/>
          <a:p>
            <a:endParaRPr sz="100"/>
          </a:p>
        </p:txBody>
      </p:sp>
      <p:sp>
        <p:nvSpPr>
          <p:cNvPr id="55" name="object 55"/>
          <p:cNvSpPr/>
          <p:nvPr/>
        </p:nvSpPr>
        <p:spPr>
          <a:xfrm>
            <a:off x="7150513" y="2140744"/>
            <a:ext cx="173831" cy="49911"/>
          </a:xfrm>
          <a:prstGeom prst="rect">
            <a:avLst/>
          </a:prstGeom>
          <a:blipFill>
            <a:blip r:embed="rId12" cstate="print"/>
            <a:stretch>
              <a:fillRect/>
            </a:stretch>
          </a:blipFill>
        </p:spPr>
        <p:txBody>
          <a:bodyPr wrap="square" lIns="0" tIns="0" rIns="0" bIns="0" rtlCol="0"/>
          <a:lstStyle/>
          <a:p>
            <a:endParaRPr sz="100"/>
          </a:p>
        </p:txBody>
      </p:sp>
      <p:sp>
        <p:nvSpPr>
          <p:cNvPr id="56" name="object 56"/>
          <p:cNvSpPr/>
          <p:nvPr/>
        </p:nvSpPr>
        <p:spPr>
          <a:xfrm>
            <a:off x="7098125" y="2163603"/>
            <a:ext cx="0" cy="58579"/>
          </a:xfrm>
          <a:custGeom>
            <a:avLst/>
            <a:gdLst/>
            <a:ahLst/>
            <a:cxnLst/>
            <a:rect l="l" t="t" r="r" b="b"/>
            <a:pathLst>
              <a:path h="78105">
                <a:moveTo>
                  <a:pt x="0" y="0"/>
                </a:moveTo>
                <a:lnTo>
                  <a:pt x="0" y="77978"/>
                </a:lnTo>
              </a:path>
            </a:pathLst>
          </a:custGeom>
          <a:ln w="9525">
            <a:solidFill>
              <a:srgbClr val="163793"/>
            </a:solidFill>
          </a:ln>
        </p:spPr>
        <p:txBody>
          <a:bodyPr wrap="square" lIns="0" tIns="0" rIns="0" bIns="0" rtlCol="0"/>
          <a:lstStyle/>
          <a:p>
            <a:endParaRPr sz="100"/>
          </a:p>
        </p:txBody>
      </p:sp>
      <p:sp>
        <p:nvSpPr>
          <p:cNvPr id="57" name="object 57"/>
          <p:cNvSpPr/>
          <p:nvPr/>
        </p:nvSpPr>
        <p:spPr>
          <a:xfrm>
            <a:off x="7387400" y="2166366"/>
            <a:ext cx="0" cy="57150"/>
          </a:xfrm>
          <a:custGeom>
            <a:avLst/>
            <a:gdLst/>
            <a:ahLst/>
            <a:cxnLst/>
            <a:rect l="l" t="t" r="r" b="b"/>
            <a:pathLst>
              <a:path h="76200">
                <a:moveTo>
                  <a:pt x="0" y="0"/>
                </a:moveTo>
                <a:lnTo>
                  <a:pt x="0" y="76073"/>
                </a:lnTo>
              </a:path>
            </a:pathLst>
          </a:custGeom>
          <a:ln w="9525">
            <a:solidFill>
              <a:srgbClr val="163793"/>
            </a:solidFill>
          </a:ln>
        </p:spPr>
        <p:txBody>
          <a:bodyPr wrap="square" lIns="0" tIns="0" rIns="0" bIns="0" rtlCol="0"/>
          <a:lstStyle/>
          <a:p>
            <a:endParaRPr sz="100"/>
          </a:p>
        </p:txBody>
      </p:sp>
      <p:sp>
        <p:nvSpPr>
          <p:cNvPr id="58" name="object 58"/>
          <p:cNvSpPr/>
          <p:nvPr/>
        </p:nvSpPr>
        <p:spPr>
          <a:xfrm>
            <a:off x="6679025" y="1981962"/>
            <a:ext cx="290513" cy="71057"/>
          </a:xfrm>
          <a:prstGeom prst="rect">
            <a:avLst/>
          </a:prstGeom>
          <a:blipFill>
            <a:blip r:embed="rId7" cstate="print"/>
            <a:stretch>
              <a:fillRect/>
            </a:stretch>
          </a:blipFill>
        </p:spPr>
        <p:txBody>
          <a:bodyPr wrap="square" lIns="0" tIns="0" rIns="0" bIns="0" rtlCol="0"/>
          <a:lstStyle/>
          <a:p>
            <a:endParaRPr sz="100"/>
          </a:p>
        </p:txBody>
      </p:sp>
      <p:sp>
        <p:nvSpPr>
          <p:cNvPr id="59" name="object 59"/>
          <p:cNvSpPr/>
          <p:nvPr/>
        </p:nvSpPr>
        <p:spPr>
          <a:xfrm>
            <a:off x="6679025" y="1981962"/>
            <a:ext cx="290513" cy="71438"/>
          </a:xfrm>
          <a:custGeom>
            <a:avLst/>
            <a:gdLst/>
            <a:ahLst/>
            <a:cxnLst/>
            <a:rect l="l" t="t" r="r" b="b"/>
            <a:pathLst>
              <a:path w="387350" h="95250">
                <a:moveTo>
                  <a:pt x="0" y="47371"/>
                </a:moveTo>
                <a:lnTo>
                  <a:pt x="15206" y="28932"/>
                </a:lnTo>
                <a:lnTo>
                  <a:pt x="56689" y="13874"/>
                </a:lnTo>
                <a:lnTo>
                  <a:pt x="118246" y="3722"/>
                </a:lnTo>
                <a:lnTo>
                  <a:pt x="193675" y="0"/>
                </a:lnTo>
                <a:lnTo>
                  <a:pt x="269049" y="3722"/>
                </a:lnTo>
                <a:lnTo>
                  <a:pt x="330612" y="13874"/>
                </a:lnTo>
                <a:lnTo>
                  <a:pt x="372125" y="28932"/>
                </a:lnTo>
                <a:lnTo>
                  <a:pt x="387350" y="47371"/>
                </a:lnTo>
                <a:lnTo>
                  <a:pt x="372125" y="65809"/>
                </a:lnTo>
                <a:lnTo>
                  <a:pt x="330612" y="80867"/>
                </a:lnTo>
                <a:lnTo>
                  <a:pt x="269049" y="91019"/>
                </a:lnTo>
                <a:lnTo>
                  <a:pt x="193675" y="94742"/>
                </a:lnTo>
                <a:lnTo>
                  <a:pt x="118246" y="91019"/>
                </a:lnTo>
                <a:lnTo>
                  <a:pt x="56689" y="80867"/>
                </a:lnTo>
                <a:lnTo>
                  <a:pt x="15206" y="65809"/>
                </a:lnTo>
                <a:lnTo>
                  <a:pt x="0" y="47371"/>
                </a:lnTo>
                <a:close/>
              </a:path>
            </a:pathLst>
          </a:custGeom>
          <a:ln w="9525">
            <a:solidFill>
              <a:srgbClr val="163793"/>
            </a:solidFill>
          </a:ln>
        </p:spPr>
        <p:txBody>
          <a:bodyPr wrap="square" lIns="0" tIns="0" rIns="0" bIns="0" rtlCol="0"/>
          <a:lstStyle/>
          <a:p>
            <a:endParaRPr sz="100"/>
          </a:p>
        </p:txBody>
      </p:sp>
      <p:sp>
        <p:nvSpPr>
          <p:cNvPr id="60" name="object 60"/>
          <p:cNvSpPr/>
          <p:nvPr/>
        </p:nvSpPr>
        <p:spPr>
          <a:xfrm>
            <a:off x="6677787" y="1925669"/>
            <a:ext cx="292941" cy="92487"/>
          </a:xfrm>
          <a:prstGeom prst="rect">
            <a:avLst/>
          </a:prstGeom>
          <a:blipFill>
            <a:blip r:embed="rId13" cstate="print"/>
            <a:stretch>
              <a:fillRect/>
            </a:stretch>
          </a:blipFill>
        </p:spPr>
        <p:txBody>
          <a:bodyPr wrap="square" lIns="0" tIns="0" rIns="0" bIns="0" rtlCol="0"/>
          <a:lstStyle/>
          <a:p>
            <a:endParaRPr sz="100"/>
          </a:p>
        </p:txBody>
      </p:sp>
      <p:sp>
        <p:nvSpPr>
          <p:cNvPr id="61" name="object 61"/>
          <p:cNvSpPr/>
          <p:nvPr/>
        </p:nvSpPr>
        <p:spPr>
          <a:xfrm>
            <a:off x="6677787" y="1925669"/>
            <a:ext cx="290513" cy="83344"/>
          </a:xfrm>
          <a:custGeom>
            <a:avLst/>
            <a:gdLst/>
            <a:ahLst/>
            <a:cxnLst/>
            <a:rect l="l" t="t" r="r" b="b"/>
            <a:pathLst>
              <a:path w="387350" h="111125">
                <a:moveTo>
                  <a:pt x="0" y="55371"/>
                </a:moveTo>
                <a:lnTo>
                  <a:pt x="15224" y="33807"/>
                </a:lnTo>
                <a:lnTo>
                  <a:pt x="56737" y="16208"/>
                </a:lnTo>
                <a:lnTo>
                  <a:pt x="118300" y="4347"/>
                </a:lnTo>
                <a:lnTo>
                  <a:pt x="193675" y="0"/>
                </a:lnTo>
                <a:lnTo>
                  <a:pt x="269049" y="4347"/>
                </a:lnTo>
                <a:lnTo>
                  <a:pt x="330612" y="16208"/>
                </a:lnTo>
                <a:lnTo>
                  <a:pt x="372125" y="33807"/>
                </a:lnTo>
                <a:lnTo>
                  <a:pt x="387350" y="55371"/>
                </a:lnTo>
                <a:lnTo>
                  <a:pt x="372125" y="76956"/>
                </a:lnTo>
                <a:lnTo>
                  <a:pt x="330612" y="94599"/>
                </a:lnTo>
                <a:lnTo>
                  <a:pt x="269049" y="106503"/>
                </a:lnTo>
                <a:lnTo>
                  <a:pt x="193675" y="110870"/>
                </a:lnTo>
                <a:lnTo>
                  <a:pt x="118300" y="106503"/>
                </a:lnTo>
                <a:lnTo>
                  <a:pt x="56737" y="94599"/>
                </a:lnTo>
                <a:lnTo>
                  <a:pt x="15224" y="76956"/>
                </a:lnTo>
                <a:lnTo>
                  <a:pt x="0" y="55371"/>
                </a:lnTo>
                <a:close/>
              </a:path>
            </a:pathLst>
          </a:custGeom>
          <a:ln w="9525">
            <a:solidFill>
              <a:srgbClr val="163793"/>
            </a:solidFill>
          </a:ln>
        </p:spPr>
        <p:txBody>
          <a:bodyPr wrap="square" lIns="0" tIns="0" rIns="0" bIns="0" rtlCol="0"/>
          <a:lstStyle/>
          <a:p>
            <a:endParaRPr sz="100"/>
          </a:p>
        </p:txBody>
      </p:sp>
      <p:sp>
        <p:nvSpPr>
          <p:cNvPr id="62" name="object 62"/>
          <p:cNvSpPr/>
          <p:nvPr/>
        </p:nvSpPr>
        <p:spPr>
          <a:xfrm>
            <a:off x="6731413" y="1942337"/>
            <a:ext cx="173831" cy="48386"/>
          </a:xfrm>
          <a:prstGeom prst="rect">
            <a:avLst/>
          </a:prstGeom>
          <a:blipFill>
            <a:blip r:embed="rId14" cstate="print"/>
            <a:stretch>
              <a:fillRect/>
            </a:stretch>
          </a:blipFill>
        </p:spPr>
        <p:txBody>
          <a:bodyPr wrap="square" lIns="0" tIns="0" rIns="0" bIns="0" rtlCol="0"/>
          <a:lstStyle/>
          <a:p>
            <a:endParaRPr sz="100"/>
          </a:p>
        </p:txBody>
      </p:sp>
      <p:sp>
        <p:nvSpPr>
          <p:cNvPr id="63" name="object 63"/>
          <p:cNvSpPr/>
          <p:nvPr/>
        </p:nvSpPr>
        <p:spPr>
          <a:xfrm>
            <a:off x="6679025" y="1964531"/>
            <a:ext cx="0" cy="56674"/>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sz="100"/>
          </a:p>
        </p:txBody>
      </p:sp>
      <p:sp>
        <p:nvSpPr>
          <p:cNvPr id="64" name="object 64"/>
          <p:cNvSpPr/>
          <p:nvPr/>
        </p:nvSpPr>
        <p:spPr>
          <a:xfrm>
            <a:off x="6968300" y="1967198"/>
            <a:ext cx="0" cy="55245"/>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sz="100"/>
          </a:p>
        </p:txBody>
      </p:sp>
      <p:sp>
        <p:nvSpPr>
          <p:cNvPr id="65" name="object 65"/>
          <p:cNvSpPr/>
          <p:nvPr/>
        </p:nvSpPr>
        <p:spPr>
          <a:xfrm>
            <a:off x="6687312" y="2179606"/>
            <a:ext cx="290513" cy="71057"/>
          </a:xfrm>
          <a:prstGeom prst="rect">
            <a:avLst/>
          </a:prstGeom>
          <a:blipFill>
            <a:blip r:embed="rId15" cstate="print"/>
            <a:stretch>
              <a:fillRect/>
            </a:stretch>
          </a:blipFill>
        </p:spPr>
        <p:txBody>
          <a:bodyPr wrap="square" lIns="0" tIns="0" rIns="0" bIns="0" rtlCol="0"/>
          <a:lstStyle/>
          <a:p>
            <a:endParaRPr sz="100"/>
          </a:p>
        </p:txBody>
      </p:sp>
      <p:sp>
        <p:nvSpPr>
          <p:cNvPr id="66" name="object 66"/>
          <p:cNvSpPr/>
          <p:nvPr/>
        </p:nvSpPr>
        <p:spPr>
          <a:xfrm>
            <a:off x="6687312" y="2179606"/>
            <a:ext cx="290513" cy="71438"/>
          </a:xfrm>
          <a:custGeom>
            <a:avLst/>
            <a:gdLst/>
            <a:ahLst/>
            <a:cxnLst/>
            <a:rect l="l" t="t" r="r" b="b"/>
            <a:pathLst>
              <a:path w="387350" h="95250">
                <a:moveTo>
                  <a:pt x="0" y="47371"/>
                </a:moveTo>
                <a:lnTo>
                  <a:pt x="15224" y="28932"/>
                </a:lnTo>
                <a:lnTo>
                  <a:pt x="56737" y="13874"/>
                </a:lnTo>
                <a:lnTo>
                  <a:pt x="118300" y="3722"/>
                </a:lnTo>
                <a:lnTo>
                  <a:pt x="193675" y="0"/>
                </a:lnTo>
                <a:lnTo>
                  <a:pt x="269049" y="3722"/>
                </a:lnTo>
                <a:lnTo>
                  <a:pt x="330612" y="13874"/>
                </a:lnTo>
                <a:lnTo>
                  <a:pt x="372125" y="28932"/>
                </a:lnTo>
                <a:lnTo>
                  <a:pt x="387350" y="47371"/>
                </a:lnTo>
                <a:lnTo>
                  <a:pt x="372125" y="65809"/>
                </a:lnTo>
                <a:lnTo>
                  <a:pt x="330612" y="80867"/>
                </a:lnTo>
                <a:lnTo>
                  <a:pt x="269049" y="91019"/>
                </a:lnTo>
                <a:lnTo>
                  <a:pt x="193675" y="94742"/>
                </a:lnTo>
                <a:lnTo>
                  <a:pt x="118300" y="91019"/>
                </a:lnTo>
                <a:lnTo>
                  <a:pt x="56737" y="80867"/>
                </a:lnTo>
                <a:lnTo>
                  <a:pt x="15224" y="65809"/>
                </a:lnTo>
                <a:lnTo>
                  <a:pt x="0" y="47371"/>
                </a:lnTo>
                <a:close/>
              </a:path>
            </a:pathLst>
          </a:custGeom>
          <a:ln w="9525">
            <a:solidFill>
              <a:srgbClr val="163793"/>
            </a:solidFill>
          </a:ln>
        </p:spPr>
        <p:txBody>
          <a:bodyPr wrap="square" lIns="0" tIns="0" rIns="0" bIns="0" rtlCol="0"/>
          <a:lstStyle/>
          <a:p>
            <a:endParaRPr sz="100"/>
          </a:p>
        </p:txBody>
      </p:sp>
      <p:sp>
        <p:nvSpPr>
          <p:cNvPr id="67" name="object 67"/>
          <p:cNvSpPr/>
          <p:nvPr/>
        </p:nvSpPr>
        <p:spPr>
          <a:xfrm>
            <a:off x="6686169" y="2123312"/>
            <a:ext cx="292846" cy="92487"/>
          </a:xfrm>
          <a:prstGeom prst="rect">
            <a:avLst/>
          </a:prstGeom>
          <a:blipFill>
            <a:blip r:embed="rId16" cstate="print"/>
            <a:stretch>
              <a:fillRect/>
            </a:stretch>
          </a:blipFill>
        </p:spPr>
        <p:txBody>
          <a:bodyPr wrap="square" lIns="0" tIns="0" rIns="0" bIns="0" rtlCol="0"/>
          <a:lstStyle/>
          <a:p>
            <a:endParaRPr sz="100"/>
          </a:p>
        </p:txBody>
      </p:sp>
      <p:sp>
        <p:nvSpPr>
          <p:cNvPr id="68" name="object 68"/>
          <p:cNvSpPr/>
          <p:nvPr/>
        </p:nvSpPr>
        <p:spPr>
          <a:xfrm>
            <a:off x="6686169" y="2123312"/>
            <a:ext cx="290513" cy="83344"/>
          </a:xfrm>
          <a:custGeom>
            <a:avLst/>
            <a:gdLst/>
            <a:ahLst/>
            <a:cxnLst/>
            <a:rect l="l" t="t" r="r" b="b"/>
            <a:pathLst>
              <a:path w="387350" h="111125">
                <a:moveTo>
                  <a:pt x="0" y="55371"/>
                </a:moveTo>
                <a:lnTo>
                  <a:pt x="15206" y="33807"/>
                </a:lnTo>
                <a:lnTo>
                  <a:pt x="56689" y="16208"/>
                </a:lnTo>
                <a:lnTo>
                  <a:pt x="118246" y="4347"/>
                </a:lnTo>
                <a:lnTo>
                  <a:pt x="193675" y="0"/>
                </a:lnTo>
                <a:lnTo>
                  <a:pt x="269049" y="4347"/>
                </a:lnTo>
                <a:lnTo>
                  <a:pt x="330612" y="16208"/>
                </a:lnTo>
                <a:lnTo>
                  <a:pt x="372125" y="33807"/>
                </a:lnTo>
                <a:lnTo>
                  <a:pt x="387350" y="55371"/>
                </a:lnTo>
                <a:lnTo>
                  <a:pt x="372125" y="76956"/>
                </a:lnTo>
                <a:lnTo>
                  <a:pt x="330612" y="94599"/>
                </a:lnTo>
                <a:lnTo>
                  <a:pt x="269049" y="106503"/>
                </a:lnTo>
                <a:lnTo>
                  <a:pt x="193675" y="110870"/>
                </a:lnTo>
                <a:lnTo>
                  <a:pt x="118246" y="106503"/>
                </a:lnTo>
                <a:lnTo>
                  <a:pt x="56689" y="94599"/>
                </a:lnTo>
                <a:lnTo>
                  <a:pt x="15206" y="76956"/>
                </a:lnTo>
                <a:lnTo>
                  <a:pt x="0" y="55371"/>
                </a:lnTo>
                <a:close/>
              </a:path>
            </a:pathLst>
          </a:custGeom>
          <a:ln w="9525">
            <a:solidFill>
              <a:srgbClr val="163793"/>
            </a:solidFill>
          </a:ln>
        </p:spPr>
        <p:txBody>
          <a:bodyPr wrap="square" lIns="0" tIns="0" rIns="0" bIns="0" rtlCol="0"/>
          <a:lstStyle/>
          <a:p>
            <a:endParaRPr sz="100"/>
          </a:p>
        </p:txBody>
      </p:sp>
      <p:sp>
        <p:nvSpPr>
          <p:cNvPr id="69" name="object 69"/>
          <p:cNvSpPr/>
          <p:nvPr/>
        </p:nvSpPr>
        <p:spPr>
          <a:xfrm>
            <a:off x="6739700" y="2139981"/>
            <a:ext cx="173831" cy="48386"/>
          </a:xfrm>
          <a:prstGeom prst="rect">
            <a:avLst/>
          </a:prstGeom>
          <a:blipFill>
            <a:blip r:embed="rId17" cstate="print"/>
            <a:stretch>
              <a:fillRect/>
            </a:stretch>
          </a:blipFill>
        </p:spPr>
        <p:txBody>
          <a:bodyPr wrap="square" lIns="0" tIns="0" rIns="0" bIns="0" rtlCol="0"/>
          <a:lstStyle/>
          <a:p>
            <a:endParaRPr sz="100"/>
          </a:p>
        </p:txBody>
      </p:sp>
      <p:sp>
        <p:nvSpPr>
          <p:cNvPr id="70" name="object 70"/>
          <p:cNvSpPr/>
          <p:nvPr/>
        </p:nvSpPr>
        <p:spPr>
          <a:xfrm>
            <a:off x="6687312" y="2162175"/>
            <a:ext cx="0" cy="56674"/>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sz="100"/>
          </a:p>
        </p:txBody>
      </p:sp>
      <p:sp>
        <p:nvSpPr>
          <p:cNvPr id="71" name="object 71"/>
          <p:cNvSpPr/>
          <p:nvPr/>
        </p:nvSpPr>
        <p:spPr>
          <a:xfrm>
            <a:off x="6976682" y="2164841"/>
            <a:ext cx="0" cy="55245"/>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sz="100"/>
          </a:p>
        </p:txBody>
      </p:sp>
      <p:sp>
        <p:nvSpPr>
          <p:cNvPr id="72" name="object 72"/>
          <p:cNvSpPr/>
          <p:nvPr/>
        </p:nvSpPr>
        <p:spPr>
          <a:xfrm>
            <a:off x="7533894" y="2197131"/>
            <a:ext cx="133350" cy="0"/>
          </a:xfrm>
          <a:custGeom>
            <a:avLst/>
            <a:gdLst/>
            <a:ahLst/>
            <a:cxnLst/>
            <a:rect l="l" t="t" r="r" b="b"/>
            <a:pathLst>
              <a:path w="177800">
                <a:moveTo>
                  <a:pt x="0" y="0"/>
                </a:moveTo>
                <a:lnTo>
                  <a:pt x="177800" y="0"/>
                </a:lnTo>
              </a:path>
            </a:pathLst>
          </a:custGeom>
          <a:ln w="9525">
            <a:solidFill>
              <a:srgbClr val="C0C0C0"/>
            </a:solidFill>
            <a:prstDash val="sysDash"/>
          </a:ln>
        </p:spPr>
        <p:txBody>
          <a:bodyPr wrap="square" lIns="0" tIns="0" rIns="0" bIns="0" rtlCol="0"/>
          <a:lstStyle/>
          <a:p>
            <a:endParaRPr sz="100"/>
          </a:p>
        </p:txBody>
      </p:sp>
      <p:sp>
        <p:nvSpPr>
          <p:cNvPr id="73" name="object 73"/>
          <p:cNvSpPr txBox="1"/>
          <p:nvPr/>
        </p:nvSpPr>
        <p:spPr>
          <a:xfrm>
            <a:off x="7005733" y="1631822"/>
            <a:ext cx="570548" cy="193040"/>
          </a:xfrm>
          <a:prstGeom prst="rect">
            <a:avLst/>
          </a:prstGeom>
        </p:spPr>
        <p:txBody>
          <a:bodyPr vert="horz" wrap="square" lIns="0" tIns="9048" rIns="0" bIns="0" rtlCol="0">
            <a:spAutoFit/>
          </a:bodyPr>
          <a:lstStyle/>
          <a:p>
            <a:pPr marL="12700">
              <a:lnSpc>
                <a:spcPct val="100000"/>
              </a:lnSpc>
              <a:spcBef>
                <a:spcPts val="95"/>
              </a:spcBef>
            </a:pPr>
            <a:r>
              <a:rPr sz="1200" b="1" spc="-5" dirty="0">
                <a:solidFill>
                  <a:srgbClr val="163793"/>
                </a:solidFill>
                <a:latin typeface="宋体" panose="02010600030101010101" pitchFamily="2" charset="-122"/>
                <a:cs typeface="宋体" panose="02010600030101010101" pitchFamily="2" charset="-122"/>
              </a:rPr>
              <a:t>全球</a:t>
            </a:r>
            <a:r>
              <a:rPr sz="1200" b="1" spc="-5" dirty="0">
                <a:solidFill>
                  <a:srgbClr val="163793"/>
                </a:solidFill>
                <a:latin typeface="Arial" panose="020B0604020202020204"/>
                <a:cs typeface="Arial" panose="020B0604020202020204"/>
              </a:rPr>
              <a:t>ISP</a:t>
            </a:r>
            <a:endParaRPr sz="1200">
              <a:latin typeface="Arial" panose="020B0604020202020204"/>
              <a:cs typeface="Arial" panose="020B0604020202020204"/>
            </a:endParaRPr>
          </a:p>
        </p:txBody>
      </p:sp>
      <p:sp>
        <p:nvSpPr>
          <p:cNvPr id="74" name="object 74"/>
          <p:cNvSpPr/>
          <p:nvPr/>
        </p:nvSpPr>
        <p:spPr>
          <a:xfrm>
            <a:off x="6534912" y="2718677"/>
            <a:ext cx="954405" cy="480060"/>
          </a:xfrm>
          <a:custGeom>
            <a:avLst/>
            <a:gdLst/>
            <a:ahLst/>
            <a:cxnLst/>
            <a:rect l="l" t="t" r="r" b="b"/>
            <a:pathLst>
              <a:path w="1272540" h="640079">
                <a:moveTo>
                  <a:pt x="337661" y="14687"/>
                </a:moveTo>
                <a:lnTo>
                  <a:pt x="282313" y="15642"/>
                </a:lnTo>
                <a:lnTo>
                  <a:pt x="232167" y="19425"/>
                </a:lnTo>
                <a:lnTo>
                  <a:pt x="190494" y="26856"/>
                </a:lnTo>
                <a:lnTo>
                  <a:pt x="134441" y="46031"/>
                </a:lnTo>
                <a:lnTo>
                  <a:pt x="84380" y="72066"/>
                </a:lnTo>
                <a:lnTo>
                  <a:pt x="43299" y="103435"/>
                </a:lnTo>
                <a:lnTo>
                  <a:pt x="14179" y="138614"/>
                </a:lnTo>
                <a:lnTo>
                  <a:pt x="0" y="176079"/>
                </a:lnTo>
                <a:lnTo>
                  <a:pt x="1514" y="210795"/>
                </a:lnTo>
                <a:lnTo>
                  <a:pt x="14228" y="250059"/>
                </a:lnTo>
                <a:lnTo>
                  <a:pt x="36115" y="291792"/>
                </a:lnTo>
                <a:lnTo>
                  <a:pt x="65146" y="333917"/>
                </a:lnTo>
                <a:lnTo>
                  <a:pt x="99292" y="374355"/>
                </a:lnTo>
                <a:lnTo>
                  <a:pt x="136525" y="411029"/>
                </a:lnTo>
                <a:lnTo>
                  <a:pt x="171860" y="440216"/>
                </a:lnTo>
                <a:lnTo>
                  <a:pt x="211977" y="468864"/>
                </a:lnTo>
                <a:lnTo>
                  <a:pt x="256010" y="496447"/>
                </a:lnTo>
                <a:lnTo>
                  <a:pt x="303095" y="522442"/>
                </a:lnTo>
                <a:lnTo>
                  <a:pt x="352369" y="546325"/>
                </a:lnTo>
                <a:lnTo>
                  <a:pt x="402967" y="567570"/>
                </a:lnTo>
                <a:lnTo>
                  <a:pt x="454025" y="585654"/>
                </a:lnTo>
                <a:lnTo>
                  <a:pt x="500716" y="599364"/>
                </a:lnTo>
                <a:lnTo>
                  <a:pt x="550616" y="611683"/>
                </a:lnTo>
                <a:lnTo>
                  <a:pt x="602481" y="622255"/>
                </a:lnTo>
                <a:lnTo>
                  <a:pt x="655065" y="630723"/>
                </a:lnTo>
                <a:lnTo>
                  <a:pt x="707127" y="636733"/>
                </a:lnTo>
                <a:lnTo>
                  <a:pt x="757420" y="639929"/>
                </a:lnTo>
                <a:lnTo>
                  <a:pt x="804700" y="639954"/>
                </a:lnTo>
                <a:lnTo>
                  <a:pt x="847725" y="636454"/>
                </a:lnTo>
                <a:lnTo>
                  <a:pt x="899492" y="625927"/>
                </a:lnTo>
                <a:lnTo>
                  <a:pt x="946987" y="609215"/>
                </a:lnTo>
                <a:lnTo>
                  <a:pt x="990425" y="587289"/>
                </a:lnTo>
                <a:lnTo>
                  <a:pt x="1030021" y="561120"/>
                </a:lnTo>
                <a:lnTo>
                  <a:pt x="1065991" y="531676"/>
                </a:lnTo>
                <a:lnTo>
                  <a:pt x="1098550" y="499929"/>
                </a:lnTo>
                <a:lnTo>
                  <a:pt x="1127477" y="464163"/>
                </a:lnTo>
                <a:lnTo>
                  <a:pt x="1152553" y="423183"/>
                </a:lnTo>
                <a:lnTo>
                  <a:pt x="1174178" y="378930"/>
                </a:lnTo>
                <a:lnTo>
                  <a:pt x="1192755" y="333343"/>
                </a:lnTo>
                <a:lnTo>
                  <a:pt x="1208687" y="288362"/>
                </a:lnTo>
                <a:lnTo>
                  <a:pt x="1222375" y="245929"/>
                </a:lnTo>
                <a:lnTo>
                  <a:pt x="1237044" y="202861"/>
                </a:lnTo>
                <a:lnTo>
                  <a:pt x="1252949" y="156822"/>
                </a:lnTo>
                <a:lnTo>
                  <a:pt x="1266031" y="111214"/>
                </a:lnTo>
                <a:lnTo>
                  <a:pt x="1272234" y="69437"/>
                </a:lnTo>
                <a:lnTo>
                  <a:pt x="1267704" y="36379"/>
                </a:lnTo>
                <a:lnTo>
                  <a:pt x="879475" y="36379"/>
                </a:lnTo>
                <a:lnTo>
                  <a:pt x="823486" y="36126"/>
                </a:lnTo>
                <a:lnTo>
                  <a:pt x="768114" y="34187"/>
                </a:lnTo>
                <a:lnTo>
                  <a:pt x="715565" y="31267"/>
                </a:lnTo>
                <a:lnTo>
                  <a:pt x="650289" y="26854"/>
                </a:lnTo>
                <a:lnTo>
                  <a:pt x="627753" y="25308"/>
                </a:lnTo>
                <a:lnTo>
                  <a:pt x="596900" y="23679"/>
                </a:lnTo>
                <a:lnTo>
                  <a:pt x="577850" y="23679"/>
                </a:lnTo>
                <a:lnTo>
                  <a:pt x="545599" y="22774"/>
                </a:lnTo>
                <a:lnTo>
                  <a:pt x="450869" y="17986"/>
                </a:lnTo>
                <a:lnTo>
                  <a:pt x="394938" y="15742"/>
                </a:lnTo>
                <a:lnTo>
                  <a:pt x="337661" y="14687"/>
                </a:lnTo>
                <a:close/>
              </a:path>
              <a:path w="1272540" h="640079">
                <a:moveTo>
                  <a:pt x="1181744" y="0"/>
                </a:moveTo>
                <a:lnTo>
                  <a:pt x="1135428" y="3266"/>
                </a:lnTo>
                <a:lnTo>
                  <a:pt x="1083865" y="10011"/>
                </a:lnTo>
                <a:lnTo>
                  <a:pt x="975866" y="26856"/>
                </a:lnTo>
                <a:lnTo>
                  <a:pt x="924861" y="33418"/>
                </a:lnTo>
                <a:lnTo>
                  <a:pt x="879475" y="36379"/>
                </a:lnTo>
                <a:lnTo>
                  <a:pt x="1267704" y="36379"/>
                </a:lnTo>
                <a:lnTo>
                  <a:pt x="1267501" y="34892"/>
                </a:lnTo>
                <a:lnTo>
                  <a:pt x="1247775" y="10979"/>
                </a:lnTo>
                <a:lnTo>
                  <a:pt x="1220099" y="1981"/>
                </a:lnTo>
                <a:lnTo>
                  <a:pt x="1181744" y="0"/>
                </a:lnTo>
                <a:close/>
              </a:path>
              <a:path w="1272540" h="640079">
                <a:moveTo>
                  <a:pt x="593724" y="23541"/>
                </a:moveTo>
                <a:lnTo>
                  <a:pt x="577850" y="23679"/>
                </a:lnTo>
                <a:lnTo>
                  <a:pt x="596900" y="23679"/>
                </a:lnTo>
                <a:lnTo>
                  <a:pt x="593724" y="23541"/>
                </a:lnTo>
                <a:close/>
              </a:path>
              <a:path w="1272540" h="640079">
                <a:moveTo>
                  <a:pt x="582100" y="23036"/>
                </a:moveTo>
                <a:lnTo>
                  <a:pt x="593724" y="23541"/>
                </a:lnTo>
                <a:lnTo>
                  <a:pt x="602507" y="23465"/>
                </a:lnTo>
                <a:lnTo>
                  <a:pt x="593947" y="23108"/>
                </a:lnTo>
                <a:lnTo>
                  <a:pt x="582100" y="23036"/>
                </a:lnTo>
                <a:close/>
              </a:path>
            </a:pathLst>
          </a:custGeom>
          <a:solidFill>
            <a:srgbClr val="00CCFF"/>
          </a:solidFill>
        </p:spPr>
        <p:txBody>
          <a:bodyPr wrap="square" lIns="0" tIns="0" rIns="0" bIns="0" rtlCol="0"/>
          <a:lstStyle/>
          <a:p>
            <a:endParaRPr sz="100"/>
          </a:p>
        </p:txBody>
      </p:sp>
      <p:sp>
        <p:nvSpPr>
          <p:cNvPr id="75" name="object 75"/>
          <p:cNvSpPr/>
          <p:nvPr/>
        </p:nvSpPr>
        <p:spPr>
          <a:xfrm>
            <a:off x="6821900" y="2915031"/>
            <a:ext cx="122873" cy="90488"/>
          </a:xfrm>
          <a:custGeom>
            <a:avLst/>
            <a:gdLst/>
            <a:ahLst/>
            <a:cxnLst/>
            <a:rect l="l" t="t" r="r" b="b"/>
            <a:pathLst>
              <a:path w="163829" h="120650">
                <a:moveTo>
                  <a:pt x="0" y="0"/>
                </a:moveTo>
                <a:lnTo>
                  <a:pt x="163449" y="120650"/>
                </a:lnTo>
              </a:path>
            </a:pathLst>
          </a:custGeom>
          <a:ln w="9525">
            <a:solidFill>
              <a:srgbClr val="163793"/>
            </a:solidFill>
          </a:ln>
        </p:spPr>
        <p:txBody>
          <a:bodyPr wrap="square" lIns="0" tIns="0" rIns="0" bIns="0" rtlCol="0"/>
          <a:lstStyle/>
          <a:p>
            <a:endParaRPr sz="100"/>
          </a:p>
        </p:txBody>
      </p:sp>
      <p:sp>
        <p:nvSpPr>
          <p:cNvPr id="76" name="object 76"/>
          <p:cNvSpPr/>
          <p:nvPr/>
        </p:nvSpPr>
        <p:spPr>
          <a:xfrm>
            <a:off x="6894481" y="2855500"/>
            <a:ext cx="209550" cy="0"/>
          </a:xfrm>
          <a:custGeom>
            <a:avLst/>
            <a:gdLst/>
            <a:ahLst/>
            <a:cxnLst/>
            <a:rect l="l" t="t" r="r" b="b"/>
            <a:pathLst>
              <a:path w="279400">
                <a:moveTo>
                  <a:pt x="0" y="0"/>
                </a:moveTo>
                <a:lnTo>
                  <a:pt x="279400" y="0"/>
                </a:lnTo>
              </a:path>
            </a:pathLst>
          </a:custGeom>
          <a:ln w="9525">
            <a:solidFill>
              <a:srgbClr val="163793"/>
            </a:solidFill>
          </a:ln>
        </p:spPr>
        <p:txBody>
          <a:bodyPr wrap="square" lIns="0" tIns="0" rIns="0" bIns="0" rtlCol="0"/>
          <a:lstStyle/>
          <a:p>
            <a:endParaRPr sz="100"/>
          </a:p>
        </p:txBody>
      </p:sp>
      <p:sp>
        <p:nvSpPr>
          <p:cNvPr id="77" name="object 77"/>
          <p:cNvSpPr/>
          <p:nvPr/>
        </p:nvSpPr>
        <p:spPr>
          <a:xfrm>
            <a:off x="7071932" y="2919794"/>
            <a:ext cx="101441" cy="78581"/>
          </a:xfrm>
          <a:custGeom>
            <a:avLst/>
            <a:gdLst/>
            <a:ahLst/>
            <a:cxnLst/>
            <a:rect l="l" t="t" r="r" b="b"/>
            <a:pathLst>
              <a:path w="135254" h="104775">
                <a:moveTo>
                  <a:pt x="0" y="104775"/>
                </a:moveTo>
                <a:lnTo>
                  <a:pt x="134874" y="0"/>
                </a:lnTo>
              </a:path>
            </a:pathLst>
          </a:custGeom>
          <a:ln w="9525">
            <a:solidFill>
              <a:srgbClr val="163793"/>
            </a:solidFill>
          </a:ln>
        </p:spPr>
        <p:txBody>
          <a:bodyPr wrap="square" lIns="0" tIns="0" rIns="0" bIns="0" rtlCol="0"/>
          <a:lstStyle/>
          <a:p>
            <a:endParaRPr sz="100"/>
          </a:p>
        </p:txBody>
      </p:sp>
      <p:sp>
        <p:nvSpPr>
          <p:cNvPr id="78" name="object 78"/>
          <p:cNvSpPr/>
          <p:nvPr/>
        </p:nvSpPr>
        <p:spPr>
          <a:xfrm>
            <a:off x="6826948" y="3056286"/>
            <a:ext cx="361378" cy="84962"/>
          </a:xfrm>
          <a:prstGeom prst="rect">
            <a:avLst/>
          </a:prstGeom>
          <a:blipFill>
            <a:blip r:embed="rId18" cstate="print"/>
            <a:stretch>
              <a:fillRect/>
            </a:stretch>
          </a:blipFill>
        </p:spPr>
        <p:txBody>
          <a:bodyPr wrap="square" lIns="0" tIns="0" rIns="0" bIns="0" rtlCol="0"/>
          <a:lstStyle/>
          <a:p>
            <a:endParaRPr sz="100"/>
          </a:p>
        </p:txBody>
      </p:sp>
      <p:sp>
        <p:nvSpPr>
          <p:cNvPr id="79" name="object 79"/>
          <p:cNvSpPr/>
          <p:nvPr/>
        </p:nvSpPr>
        <p:spPr>
          <a:xfrm>
            <a:off x="6826948" y="3056286"/>
            <a:ext cx="361474" cy="85248"/>
          </a:xfrm>
          <a:custGeom>
            <a:avLst/>
            <a:gdLst/>
            <a:ahLst/>
            <a:cxnLst/>
            <a:rect l="l" t="t" r="r" b="b"/>
            <a:pathLst>
              <a:path w="481965" h="113664">
                <a:moveTo>
                  <a:pt x="0" y="56642"/>
                </a:moveTo>
                <a:lnTo>
                  <a:pt x="46471" y="23152"/>
                </a:lnTo>
                <a:lnTo>
                  <a:pt x="98618" y="10903"/>
                </a:lnTo>
                <a:lnTo>
                  <a:pt x="164754" y="2879"/>
                </a:lnTo>
                <a:lnTo>
                  <a:pt x="240919" y="0"/>
                </a:lnTo>
                <a:lnTo>
                  <a:pt x="317034" y="2879"/>
                </a:lnTo>
                <a:lnTo>
                  <a:pt x="383165" y="10903"/>
                </a:lnTo>
                <a:lnTo>
                  <a:pt x="435329" y="23152"/>
                </a:lnTo>
                <a:lnTo>
                  <a:pt x="469547" y="38705"/>
                </a:lnTo>
                <a:lnTo>
                  <a:pt x="481837" y="56642"/>
                </a:lnTo>
                <a:lnTo>
                  <a:pt x="469547" y="74529"/>
                </a:lnTo>
                <a:lnTo>
                  <a:pt x="435329" y="90076"/>
                </a:lnTo>
                <a:lnTo>
                  <a:pt x="383165" y="102343"/>
                </a:lnTo>
                <a:lnTo>
                  <a:pt x="317034" y="110392"/>
                </a:lnTo>
                <a:lnTo>
                  <a:pt x="240919" y="113283"/>
                </a:lnTo>
                <a:lnTo>
                  <a:pt x="164754" y="110392"/>
                </a:lnTo>
                <a:lnTo>
                  <a:pt x="98618" y="102343"/>
                </a:lnTo>
                <a:lnTo>
                  <a:pt x="46471" y="90076"/>
                </a:lnTo>
                <a:lnTo>
                  <a:pt x="12278" y="74529"/>
                </a:lnTo>
                <a:lnTo>
                  <a:pt x="0" y="56642"/>
                </a:lnTo>
                <a:close/>
              </a:path>
            </a:pathLst>
          </a:custGeom>
          <a:ln w="9525">
            <a:solidFill>
              <a:srgbClr val="163793"/>
            </a:solidFill>
          </a:ln>
        </p:spPr>
        <p:txBody>
          <a:bodyPr wrap="square" lIns="0" tIns="0" rIns="0" bIns="0" rtlCol="0"/>
          <a:lstStyle/>
          <a:p>
            <a:endParaRPr sz="100"/>
          </a:p>
        </p:txBody>
      </p:sp>
      <p:sp>
        <p:nvSpPr>
          <p:cNvPr id="80" name="object 80"/>
          <p:cNvSpPr/>
          <p:nvPr/>
        </p:nvSpPr>
        <p:spPr>
          <a:xfrm>
            <a:off x="6825425" y="2988850"/>
            <a:ext cx="364369" cy="110681"/>
          </a:xfrm>
          <a:prstGeom prst="rect">
            <a:avLst/>
          </a:prstGeom>
          <a:blipFill>
            <a:blip r:embed="rId19" cstate="print"/>
            <a:stretch>
              <a:fillRect/>
            </a:stretch>
          </a:blipFill>
        </p:spPr>
        <p:txBody>
          <a:bodyPr wrap="square" lIns="0" tIns="0" rIns="0" bIns="0" rtlCol="0"/>
          <a:lstStyle/>
          <a:p>
            <a:endParaRPr sz="100"/>
          </a:p>
        </p:txBody>
      </p:sp>
      <p:sp>
        <p:nvSpPr>
          <p:cNvPr id="81" name="object 81"/>
          <p:cNvSpPr/>
          <p:nvPr/>
        </p:nvSpPr>
        <p:spPr>
          <a:xfrm>
            <a:off x="6825425" y="2988850"/>
            <a:ext cx="361474" cy="99536"/>
          </a:xfrm>
          <a:custGeom>
            <a:avLst/>
            <a:gdLst/>
            <a:ahLst/>
            <a:cxnLst/>
            <a:rect l="l" t="t" r="r" b="b"/>
            <a:pathLst>
              <a:path w="481965" h="132714">
                <a:moveTo>
                  <a:pt x="0" y="66294"/>
                </a:moveTo>
                <a:lnTo>
                  <a:pt x="32883" y="32850"/>
                </a:lnTo>
                <a:lnTo>
                  <a:pt x="70548" y="19431"/>
                </a:lnTo>
                <a:lnTo>
                  <a:pt x="119304" y="9059"/>
                </a:lnTo>
                <a:lnTo>
                  <a:pt x="176859" y="2370"/>
                </a:lnTo>
                <a:lnTo>
                  <a:pt x="240918" y="0"/>
                </a:lnTo>
                <a:lnTo>
                  <a:pt x="304978" y="2370"/>
                </a:lnTo>
                <a:lnTo>
                  <a:pt x="362533" y="9059"/>
                </a:lnTo>
                <a:lnTo>
                  <a:pt x="411289" y="19431"/>
                </a:lnTo>
                <a:lnTo>
                  <a:pt x="448954" y="32850"/>
                </a:lnTo>
                <a:lnTo>
                  <a:pt x="481837" y="66294"/>
                </a:lnTo>
                <a:lnTo>
                  <a:pt x="473234" y="83948"/>
                </a:lnTo>
                <a:lnTo>
                  <a:pt x="411289" y="113204"/>
                </a:lnTo>
                <a:lnTo>
                  <a:pt x="362533" y="123556"/>
                </a:lnTo>
                <a:lnTo>
                  <a:pt x="304978" y="130226"/>
                </a:lnTo>
                <a:lnTo>
                  <a:pt x="240918" y="132588"/>
                </a:lnTo>
                <a:lnTo>
                  <a:pt x="176859" y="130226"/>
                </a:lnTo>
                <a:lnTo>
                  <a:pt x="119304" y="123556"/>
                </a:lnTo>
                <a:lnTo>
                  <a:pt x="70548" y="113204"/>
                </a:lnTo>
                <a:lnTo>
                  <a:pt x="32883" y="99793"/>
                </a:lnTo>
                <a:lnTo>
                  <a:pt x="0" y="66294"/>
                </a:lnTo>
                <a:close/>
              </a:path>
            </a:pathLst>
          </a:custGeom>
          <a:ln w="9525">
            <a:solidFill>
              <a:srgbClr val="163793"/>
            </a:solidFill>
          </a:ln>
        </p:spPr>
        <p:txBody>
          <a:bodyPr wrap="square" lIns="0" tIns="0" rIns="0" bIns="0" rtlCol="0"/>
          <a:lstStyle/>
          <a:p>
            <a:endParaRPr sz="100"/>
          </a:p>
        </p:txBody>
      </p:sp>
      <p:sp>
        <p:nvSpPr>
          <p:cNvPr id="82" name="object 82"/>
          <p:cNvSpPr/>
          <p:nvPr/>
        </p:nvSpPr>
        <p:spPr>
          <a:xfrm>
            <a:off x="6898005" y="3014567"/>
            <a:ext cx="204788" cy="46673"/>
          </a:xfrm>
          <a:custGeom>
            <a:avLst/>
            <a:gdLst/>
            <a:ahLst/>
            <a:cxnLst/>
            <a:rect l="l" t="t" r="r" b="b"/>
            <a:pathLst>
              <a:path w="273050" h="62229">
                <a:moveTo>
                  <a:pt x="0" y="61975"/>
                </a:moveTo>
                <a:lnTo>
                  <a:pt x="84327" y="61975"/>
                </a:lnTo>
                <a:lnTo>
                  <a:pt x="168782" y="0"/>
                </a:lnTo>
                <a:lnTo>
                  <a:pt x="272541" y="0"/>
                </a:lnTo>
              </a:path>
            </a:pathLst>
          </a:custGeom>
          <a:ln w="12700">
            <a:solidFill>
              <a:srgbClr val="163793"/>
            </a:solidFill>
          </a:ln>
        </p:spPr>
        <p:txBody>
          <a:bodyPr wrap="square" lIns="0" tIns="0" rIns="0" bIns="0" rtlCol="0"/>
          <a:lstStyle/>
          <a:p>
            <a:endParaRPr sz="100"/>
          </a:p>
        </p:txBody>
      </p:sp>
      <p:sp>
        <p:nvSpPr>
          <p:cNvPr id="83" name="object 83"/>
          <p:cNvSpPr/>
          <p:nvPr/>
        </p:nvSpPr>
        <p:spPr>
          <a:xfrm>
            <a:off x="6907244" y="3014567"/>
            <a:ext cx="186214" cy="46673"/>
          </a:xfrm>
          <a:custGeom>
            <a:avLst/>
            <a:gdLst/>
            <a:ahLst/>
            <a:cxnLst/>
            <a:rect l="l" t="t" r="r" b="b"/>
            <a:pathLst>
              <a:path w="248284" h="62229">
                <a:moveTo>
                  <a:pt x="0" y="0"/>
                </a:moveTo>
                <a:lnTo>
                  <a:pt x="84327" y="0"/>
                </a:lnTo>
                <a:lnTo>
                  <a:pt x="168783" y="61975"/>
                </a:lnTo>
                <a:lnTo>
                  <a:pt x="247904" y="61975"/>
                </a:lnTo>
              </a:path>
            </a:pathLst>
          </a:custGeom>
          <a:ln w="12699">
            <a:solidFill>
              <a:srgbClr val="163793"/>
            </a:solidFill>
          </a:ln>
        </p:spPr>
        <p:txBody>
          <a:bodyPr wrap="square" lIns="0" tIns="0" rIns="0" bIns="0" rtlCol="0"/>
          <a:lstStyle/>
          <a:p>
            <a:endParaRPr sz="100"/>
          </a:p>
        </p:txBody>
      </p:sp>
      <p:sp>
        <p:nvSpPr>
          <p:cNvPr id="84" name="object 84"/>
          <p:cNvSpPr/>
          <p:nvPr/>
        </p:nvSpPr>
        <p:spPr>
          <a:xfrm>
            <a:off x="6826948" y="3035426"/>
            <a:ext cx="0" cy="67628"/>
          </a:xfrm>
          <a:custGeom>
            <a:avLst/>
            <a:gdLst/>
            <a:ahLst/>
            <a:cxnLst/>
            <a:rect l="l" t="t" r="r" b="b"/>
            <a:pathLst>
              <a:path h="90170">
                <a:moveTo>
                  <a:pt x="0" y="0"/>
                </a:moveTo>
                <a:lnTo>
                  <a:pt x="0" y="89788"/>
                </a:lnTo>
              </a:path>
            </a:pathLst>
          </a:custGeom>
          <a:ln w="9525">
            <a:solidFill>
              <a:srgbClr val="163793"/>
            </a:solidFill>
          </a:ln>
        </p:spPr>
        <p:txBody>
          <a:bodyPr wrap="square" lIns="0" tIns="0" rIns="0" bIns="0" rtlCol="0"/>
          <a:lstStyle/>
          <a:p>
            <a:endParaRPr sz="100"/>
          </a:p>
        </p:txBody>
      </p:sp>
      <p:sp>
        <p:nvSpPr>
          <p:cNvPr id="85" name="object 85"/>
          <p:cNvSpPr/>
          <p:nvPr/>
        </p:nvSpPr>
        <p:spPr>
          <a:xfrm>
            <a:off x="7186803" y="3038570"/>
            <a:ext cx="0" cy="66199"/>
          </a:xfrm>
          <a:custGeom>
            <a:avLst/>
            <a:gdLst/>
            <a:ahLst/>
            <a:cxnLst/>
            <a:rect l="l" t="t" r="r" b="b"/>
            <a:pathLst>
              <a:path h="88264">
                <a:moveTo>
                  <a:pt x="0" y="0"/>
                </a:moveTo>
                <a:lnTo>
                  <a:pt x="0" y="87756"/>
                </a:lnTo>
              </a:path>
            </a:pathLst>
          </a:custGeom>
          <a:ln w="9525">
            <a:solidFill>
              <a:srgbClr val="163793"/>
            </a:solidFill>
          </a:ln>
        </p:spPr>
        <p:txBody>
          <a:bodyPr wrap="square" lIns="0" tIns="0" rIns="0" bIns="0" rtlCol="0"/>
          <a:lstStyle/>
          <a:p>
            <a:endParaRPr sz="100"/>
          </a:p>
        </p:txBody>
      </p:sp>
      <p:sp>
        <p:nvSpPr>
          <p:cNvPr id="86" name="object 86"/>
          <p:cNvSpPr/>
          <p:nvPr/>
        </p:nvSpPr>
        <p:spPr>
          <a:xfrm>
            <a:off x="6587585" y="2845498"/>
            <a:ext cx="361378" cy="85058"/>
          </a:xfrm>
          <a:prstGeom prst="rect">
            <a:avLst/>
          </a:prstGeom>
          <a:blipFill>
            <a:blip r:embed="rId20" cstate="print"/>
            <a:stretch>
              <a:fillRect/>
            </a:stretch>
          </a:blipFill>
        </p:spPr>
        <p:txBody>
          <a:bodyPr wrap="square" lIns="0" tIns="0" rIns="0" bIns="0" rtlCol="0"/>
          <a:lstStyle/>
          <a:p>
            <a:endParaRPr sz="100"/>
          </a:p>
        </p:txBody>
      </p:sp>
      <p:sp>
        <p:nvSpPr>
          <p:cNvPr id="87" name="object 87"/>
          <p:cNvSpPr/>
          <p:nvPr/>
        </p:nvSpPr>
        <p:spPr>
          <a:xfrm>
            <a:off x="6587585" y="2845498"/>
            <a:ext cx="361474" cy="85248"/>
          </a:xfrm>
          <a:custGeom>
            <a:avLst/>
            <a:gdLst/>
            <a:ahLst/>
            <a:cxnLst/>
            <a:rect l="l" t="t" r="r" b="b"/>
            <a:pathLst>
              <a:path w="481965" h="113664">
                <a:moveTo>
                  <a:pt x="0" y="56641"/>
                </a:moveTo>
                <a:lnTo>
                  <a:pt x="46471" y="23207"/>
                </a:lnTo>
                <a:lnTo>
                  <a:pt x="98618" y="10940"/>
                </a:lnTo>
                <a:lnTo>
                  <a:pt x="164754" y="2891"/>
                </a:lnTo>
                <a:lnTo>
                  <a:pt x="240919" y="0"/>
                </a:lnTo>
                <a:lnTo>
                  <a:pt x="317083" y="2891"/>
                </a:lnTo>
                <a:lnTo>
                  <a:pt x="383219" y="10940"/>
                </a:lnTo>
                <a:lnTo>
                  <a:pt x="435366" y="23207"/>
                </a:lnTo>
                <a:lnTo>
                  <a:pt x="469559" y="38754"/>
                </a:lnTo>
                <a:lnTo>
                  <a:pt x="481837" y="56641"/>
                </a:lnTo>
                <a:lnTo>
                  <a:pt x="469559" y="74591"/>
                </a:lnTo>
                <a:lnTo>
                  <a:pt x="435366" y="90176"/>
                </a:lnTo>
                <a:lnTo>
                  <a:pt x="383219" y="102462"/>
                </a:lnTo>
                <a:lnTo>
                  <a:pt x="317083" y="110518"/>
                </a:lnTo>
                <a:lnTo>
                  <a:pt x="240919" y="113410"/>
                </a:lnTo>
                <a:lnTo>
                  <a:pt x="164754" y="110518"/>
                </a:lnTo>
                <a:lnTo>
                  <a:pt x="98618" y="102462"/>
                </a:lnTo>
                <a:lnTo>
                  <a:pt x="46471" y="90176"/>
                </a:lnTo>
                <a:lnTo>
                  <a:pt x="12278" y="74591"/>
                </a:lnTo>
                <a:lnTo>
                  <a:pt x="0" y="56641"/>
                </a:lnTo>
                <a:close/>
              </a:path>
            </a:pathLst>
          </a:custGeom>
          <a:ln w="9525">
            <a:solidFill>
              <a:srgbClr val="163793"/>
            </a:solidFill>
          </a:ln>
        </p:spPr>
        <p:txBody>
          <a:bodyPr wrap="square" lIns="0" tIns="0" rIns="0" bIns="0" rtlCol="0"/>
          <a:lstStyle/>
          <a:p>
            <a:endParaRPr sz="100"/>
          </a:p>
        </p:txBody>
      </p:sp>
      <p:sp>
        <p:nvSpPr>
          <p:cNvPr id="88" name="object 88"/>
          <p:cNvSpPr/>
          <p:nvPr/>
        </p:nvSpPr>
        <p:spPr>
          <a:xfrm>
            <a:off x="6586157" y="2778157"/>
            <a:ext cx="364274" cy="110681"/>
          </a:xfrm>
          <a:prstGeom prst="rect">
            <a:avLst/>
          </a:prstGeom>
          <a:blipFill>
            <a:blip r:embed="rId21" cstate="print"/>
            <a:stretch>
              <a:fillRect/>
            </a:stretch>
          </a:blipFill>
        </p:spPr>
        <p:txBody>
          <a:bodyPr wrap="square" lIns="0" tIns="0" rIns="0" bIns="0" rtlCol="0"/>
          <a:lstStyle/>
          <a:p>
            <a:endParaRPr sz="100"/>
          </a:p>
        </p:txBody>
      </p:sp>
      <p:sp>
        <p:nvSpPr>
          <p:cNvPr id="89" name="object 89"/>
          <p:cNvSpPr/>
          <p:nvPr/>
        </p:nvSpPr>
        <p:spPr>
          <a:xfrm>
            <a:off x="6586157" y="2778157"/>
            <a:ext cx="361474" cy="99536"/>
          </a:xfrm>
          <a:custGeom>
            <a:avLst/>
            <a:gdLst/>
            <a:ahLst/>
            <a:cxnLst/>
            <a:rect l="l" t="t" r="r" b="b"/>
            <a:pathLst>
              <a:path w="481965" h="132714">
                <a:moveTo>
                  <a:pt x="0" y="66294"/>
                </a:moveTo>
                <a:lnTo>
                  <a:pt x="32883" y="32794"/>
                </a:lnTo>
                <a:lnTo>
                  <a:pt x="70548" y="19383"/>
                </a:lnTo>
                <a:lnTo>
                  <a:pt x="119304" y="9031"/>
                </a:lnTo>
                <a:lnTo>
                  <a:pt x="176859" y="2361"/>
                </a:lnTo>
                <a:lnTo>
                  <a:pt x="240918" y="0"/>
                </a:lnTo>
                <a:lnTo>
                  <a:pt x="304934" y="2361"/>
                </a:lnTo>
                <a:lnTo>
                  <a:pt x="362476" y="9031"/>
                </a:lnTo>
                <a:lnTo>
                  <a:pt x="411241" y="19383"/>
                </a:lnTo>
                <a:lnTo>
                  <a:pt x="448926" y="32794"/>
                </a:lnTo>
                <a:lnTo>
                  <a:pt x="481837" y="66294"/>
                </a:lnTo>
                <a:lnTo>
                  <a:pt x="473226" y="83904"/>
                </a:lnTo>
                <a:lnTo>
                  <a:pt x="411241" y="113157"/>
                </a:lnTo>
                <a:lnTo>
                  <a:pt x="362476" y="123528"/>
                </a:lnTo>
                <a:lnTo>
                  <a:pt x="304934" y="130217"/>
                </a:lnTo>
                <a:lnTo>
                  <a:pt x="240918" y="132588"/>
                </a:lnTo>
                <a:lnTo>
                  <a:pt x="176859" y="130217"/>
                </a:lnTo>
                <a:lnTo>
                  <a:pt x="119304" y="123528"/>
                </a:lnTo>
                <a:lnTo>
                  <a:pt x="70548" y="113157"/>
                </a:lnTo>
                <a:lnTo>
                  <a:pt x="32883" y="99737"/>
                </a:lnTo>
                <a:lnTo>
                  <a:pt x="0" y="66294"/>
                </a:lnTo>
                <a:close/>
              </a:path>
            </a:pathLst>
          </a:custGeom>
          <a:ln w="9525">
            <a:solidFill>
              <a:srgbClr val="163793"/>
            </a:solidFill>
          </a:ln>
        </p:spPr>
        <p:txBody>
          <a:bodyPr wrap="square" lIns="0" tIns="0" rIns="0" bIns="0" rtlCol="0"/>
          <a:lstStyle/>
          <a:p>
            <a:endParaRPr sz="100"/>
          </a:p>
        </p:txBody>
      </p:sp>
      <p:sp>
        <p:nvSpPr>
          <p:cNvPr id="90" name="object 90"/>
          <p:cNvSpPr/>
          <p:nvPr/>
        </p:nvSpPr>
        <p:spPr>
          <a:xfrm>
            <a:off x="6658642" y="2803778"/>
            <a:ext cx="204788" cy="46673"/>
          </a:xfrm>
          <a:custGeom>
            <a:avLst/>
            <a:gdLst/>
            <a:ahLst/>
            <a:cxnLst/>
            <a:rect l="l" t="t" r="r" b="b"/>
            <a:pathLst>
              <a:path w="273050" h="62229">
                <a:moveTo>
                  <a:pt x="0" y="62102"/>
                </a:moveTo>
                <a:lnTo>
                  <a:pt x="84454" y="62102"/>
                </a:lnTo>
                <a:lnTo>
                  <a:pt x="168782" y="0"/>
                </a:lnTo>
                <a:lnTo>
                  <a:pt x="272541" y="0"/>
                </a:lnTo>
              </a:path>
            </a:pathLst>
          </a:custGeom>
          <a:ln w="12700">
            <a:solidFill>
              <a:srgbClr val="163793"/>
            </a:solidFill>
          </a:ln>
        </p:spPr>
        <p:txBody>
          <a:bodyPr wrap="square" lIns="0" tIns="0" rIns="0" bIns="0" rtlCol="0"/>
          <a:lstStyle/>
          <a:p>
            <a:endParaRPr sz="100"/>
          </a:p>
        </p:txBody>
      </p:sp>
      <p:sp>
        <p:nvSpPr>
          <p:cNvPr id="91" name="object 91"/>
          <p:cNvSpPr/>
          <p:nvPr/>
        </p:nvSpPr>
        <p:spPr>
          <a:xfrm>
            <a:off x="6667880" y="2803778"/>
            <a:ext cx="186214" cy="46673"/>
          </a:xfrm>
          <a:custGeom>
            <a:avLst/>
            <a:gdLst/>
            <a:ahLst/>
            <a:cxnLst/>
            <a:rect l="l" t="t" r="r" b="b"/>
            <a:pathLst>
              <a:path w="248284" h="62229">
                <a:moveTo>
                  <a:pt x="0" y="0"/>
                </a:moveTo>
                <a:lnTo>
                  <a:pt x="84455" y="0"/>
                </a:lnTo>
                <a:lnTo>
                  <a:pt x="168783" y="62102"/>
                </a:lnTo>
                <a:lnTo>
                  <a:pt x="247903" y="62102"/>
                </a:lnTo>
              </a:path>
            </a:pathLst>
          </a:custGeom>
          <a:ln w="12699">
            <a:solidFill>
              <a:srgbClr val="163793"/>
            </a:solidFill>
          </a:ln>
        </p:spPr>
        <p:txBody>
          <a:bodyPr wrap="square" lIns="0" tIns="0" rIns="0" bIns="0" rtlCol="0"/>
          <a:lstStyle/>
          <a:p>
            <a:endParaRPr sz="100"/>
          </a:p>
        </p:txBody>
      </p:sp>
      <p:sp>
        <p:nvSpPr>
          <p:cNvPr id="92" name="object 92"/>
          <p:cNvSpPr/>
          <p:nvPr/>
        </p:nvSpPr>
        <p:spPr>
          <a:xfrm>
            <a:off x="6587585" y="2824638"/>
            <a:ext cx="0" cy="67628"/>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sz="100"/>
          </a:p>
        </p:txBody>
      </p:sp>
      <p:sp>
        <p:nvSpPr>
          <p:cNvPr id="93" name="object 93"/>
          <p:cNvSpPr/>
          <p:nvPr/>
        </p:nvSpPr>
        <p:spPr>
          <a:xfrm>
            <a:off x="6947535" y="2827877"/>
            <a:ext cx="0" cy="65723"/>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sz="100"/>
          </a:p>
        </p:txBody>
      </p:sp>
      <p:sp>
        <p:nvSpPr>
          <p:cNvPr id="94" name="object 94"/>
          <p:cNvSpPr/>
          <p:nvPr/>
        </p:nvSpPr>
        <p:spPr>
          <a:xfrm>
            <a:off x="7084123" y="2855023"/>
            <a:ext cx="361378" cy="85058"/>
          </a:xfrm>
          <a:prstGeom prst="rect">
            <a:avLst/>
          </a:prstGeom>
          <a:blipFill>
            <a:blip r:embed="rId22" cstate="print"/>
            <a:stretch>
              <a:fillRect/>
            </a:stretch>
          </a:blipFill>
        </p:spPr>
        <p:txBody>
          <a:bodyPr wrap="square" lIns="0" tIns="0" rIns="0" bIns="0" rtlCol="0"/>
          <a:lstStyle/>
          <a:p>
            <a:endParaRPr sz="100"/>
          </a:p>
        </p:txBody>
      </p:sp>
      <p:sp>
        <p:nvSpPr>
          <p:cNvPr id="95" name="object 95"/>
          <p:cNvSpPr/>
          <p:nvPr/>
        </p:nvSpPr>
        <p:spPr>
          <a:xfrm>
            <a:off x="7084123" y="2855023"/>
            <a:ext cx="361474" cy="85248"/>
          </a:xfrm>
          <a:custGeom>
            <a:avLst/>
            <a:gdLst/>
            <a:ahLst/>
            <a:cxnLst/>
            <a:rect l="l" t="t" r="r" b="b"/>
            <a:pathLst>
              <a:path w="481965" h="113664">
                <a:moveTo>
                  <a:pt x="0" y="56641"/>
                </a:moveTo>
                <a:lnTo>
                  <a:pt x="46471" y="23207"/>
                </a:lnTo>
                <a:lnTo>
                  <a:pt x="98618" y="10940"/>
                </a:lnTo>
                <a:lnTo>
                  <a:pt x="164754" y="2891"/>
                </a:lnTo>
                <a:lnTo>
                  <a:pt x="240919" y="0"/>
                </a:lnTo>
                <a:lnTo>
                  <a:pt x="317034" y="2891"/>
                </a:lnTo>
                <a:lnTo>
                  <a:pt x="383165" y="10940"/>
                </a:lnTo>
                <a:lnTo>
                  <a:pt x="435329" y="23207"/>
                </a:lnTo>
                <a:lnTo>
                  <a:pt x="469547" y="38754"/>
                </a:lnTo>
                <a:lnTo>
                  <a:pt x="481837" y="56641"/>
                </a:lnTo>
                <a:lnTo>
                  <a:pt x="469547" y="74591"/>
                </a:lnTo>
                <a:lnTo>
                  <a:pt x="435329" y="90176"/>
                </a:lnTo>
                <a:lnTo>
                  <a:pt x="383165" y="102462"/>
                </a:lnTo>
                <a:lnTo>
                  <a:pt x="317034" y="110518"/>
                </a:lnTo>
                <a:lnTo>
                  <a:pt x="240919" y="113410"/>
                </a:lnTo>
                <a:lnTo>
                  <a:pt x="164754" y="110518"/>
                </a:lnTo>
                <a:lnTo>
                  <a:pt x="98618" y="102462"/>
                </a:lnTo>
                <a:lnTo>
                  <a:pt x="46471" y="90176"/>
                </a:lnTo>
                <a:lnTo>
                  <a:pt x="12278" y="74591"/>
                </a:lnTo>
                <a:lnTo>
                  <a:pt x="0" y="56641"/>
                </a:lnTo>
                <a:close/>
              </a:path>
            </a:pathLst>
          </a:custGeom>
          <a:ln w="9525">
            <a:solidFill>
              <a:srgbClr val="163793"/>
            </a:solidFill>
          </a:ln>
        </p:spPr>
        <p:txBody>
          <a:bodyPr wrap="square" lIns="0" tIns="0" rIns="0" bIns="0" rtlCol="0"/>
          <a:lstStyle/>
          <a:p>
            <a:endParaRPr sz="100"/>
          </a:p>
        </p:txBody>
      </p:sp>
      <p:sp>
        <p:nvSpPr>
          <p:cNvPr id="96" name="object 96"/>
          <p:cNvSpPr/>
          <p:nvPr/>
        </p:nvSpPr>
        <p:spPr>
          <a:xfrm>
            <a:off x="7082600" y="2787682"/>
            <a:ext cx="364369" cy="110681"/>
          </a:xfrm>
          <a:prstGeom prst="rect">
            <a:avLst/>
          </a:prstGeom>
          <a:blipFill>
            <a:blip r:embed="rId23" cstate="print"/>
            <a:stretch>
              <a:fillRect/>
            </a:stretch>
          </a:blipFill>
        </p:spPr>
        <p:txBody>
          <a:bodyPr wrap="square" lIns="0" tIns="0" rIns="0" bIns="0" rtlCol="0"/>
          <a:lstStyle/>
          <a:p>
            <a:endParaRPr sz="100"/>
          </a:p>
        </p:txBody>
      </p:sp>
      <p:sp>
        <p:nvSpPr>
          <p:cNvPr id="97" name="object 97"/>
          <p:cNvSpPr/>
          <p:nvPr/>
        </p:nvSpPr>
        <p:spPr>
          <a:xfrm>
            <a:off x="7082600" y="2787682"/>
            <a:ext cx="361474" cy="99536"/>
          </a:xfrm>
          <a:custGeom>
            <a:avLst/>
            <a:gdLst/>
            <a:ahLst/>
            <a:cxnLst/>
            <a:rect l="l" t="t" r="r" b="b"/>
            <a:pathLst>
              <a:path w="481965" h="132714">
                <a:moveTo>
                  <a:pt x="0" y="66294"/>
                </a:moveTo>
                <a:lnTo>
                  <a:pt x="32883" y="32794"/>
                </a:lnTo>
                <a:lnTo>
                  <a:pt x="70548" y="19383"/>
                </a:lnTo>
                <a:lnTo>
                  <a:pt x="119304" y="9031"/>
                </a:lnTo>
                <a:lnTo>
                  <a:pt x="176859" y="2361"/>
                </a:lnTo>
                <a:lnTo>
                  <a:pt x="240918" y="0"/>
                </a:lnTo>
                <a:lnTo>
                  <a:pt x="304978" y="2361"/>
                </a:lnTo>
                <a:lnTo>
                  <a:pt x="362533" y="9031"/>
                </a:lnTo>
                <a:lnTo>
                  <a:pt x="411289" y="19383"/>
                </a:lnTo>
                <a:lnTo>
                  <a:pt x="448954" y="32794"/>
                </a:lnTo>
                <a:lnTo>
                  <a:pt x="481837" y="66294"/>
                </a:lnTo>
                <a:lnTo>
                  <a:pt x="473234" y="83904"/>
                </a:lnTo>
                <a:lnTo>
                  <a:pt x="411289" y="113157"/>
                </a:lnTo>
                <a:lnTo>
                  <a:pt x="362533" y="123528"/>
                </a:lnTo>
                <a:lnTo>
                  <a:pt x="304978" y="130217"/>
                </a:lnTo>
                <a:lnTo>
                  <a:pt x="240918" y="132588"/>
                </a:lnTo>
                <a:lnTo>
                  <a:pt x="176859" y="130217"/>
                </a:lnTo>
                <a:lnTo>
                  <a:pt x="119304" y="123528"/>
                </a:lnTo>
                <a:lnTo>
                  <a:pt x="70548" y="113157"/>
                </a:lnTo>
                <a:lnTo>
                  <a:pt x="32883" y="99737"/>
                </a:lnTo>
                <a:lnTo>
                  <a:pt x="0" y="66294"/>
                </a:lnTo>
                <a:close/>
              </a:path>
            </a:pathLst>
          </a:custGeom>
          <a:ln w="9525">
            <a:solidFill>
              <a:srgbClr val="163793"/>
            </a:solidFill>
          </a:ln>
        </p:spPr>
        <p:txBody>
          <a:bodyPr wrap="square" lIns="0" tIns="0" rIns="0" bIns="0" rtlCol="0"/>
          <a:lstStyle/>
          <a:p>
            <a:endParaRPr sz="100"/>
          </a:p>
        </p:txBody>
      </p:sp>
      <p:sp>
        <p:nvSpPr>
          <p:cNvPr id="98" name="object 98"/>
          <p:cNvSpPr/>
          <p:nvPr/>
        </p:nvSpPr>
        <p:spPr>
          <a:xfrm>
            <a:off x="7155180" y="2813303"/>
            <a:ext cx="204788" cy="46673"/>
          </a:xfrm>
          <a:custGeom>
            <a:avLst/>
            <a:gdLst/>
            <a:ahLst/>
            <a:cxnLst/>
            <a:rect l="l" t="t" r="r" b="b"/>
            <a:pathLst>
              <a:path w="273050" h="62229">
                <a:moveTo>
                  <a:pt x="0" y="62102"/>
                </a:moveTo>
                <a:lnTo>
                  <a:pt x="84327" y="62102"/>
                </a:lnTo>
                <a:lnTo>
                  <a:pt x="168782" y="0"/>
                </a:lnTo>
                <a:lnTo>
                  <a:pt x="272541" y="0"/>
                </a:lnTo>
              </a:path>
            </a:pathLst>
          </a:custGeom>
          <a:ln w="12700">
            <a:solidFill>
              <a:srgbClr val="163793"/>
            </a:solidFill>
          </a:ln>
        </p:spPr>
        <p:txBody>
          <a:bodyPr wrap="square" lIns="0" tIns="0" rIns="0" bIns="0" rtlCol="0"/>
          <a:lstStyle/>
          <a:p>
            <a:endParaRPr sz="100"/>
          </a:p>
        </p:txBody>
      </p:sp>
      <p:sp>
        <p:nvSpPr>
          <p:cNvPr id="99" name="object 99"/>
          <p:cNvSpPr/>
          <p:nvPr/>
        </p:nvSpPr>
        <p:spPr>
          <a:xfrm>
            <a:off x="7164419" y="2813303"/>
            <a:ext cx="186214" cy="46673"/>
          </a:xfrm>
          <a:custGeom>
            <a:avLst/>
            <a:gdLst/>
            <a:ahLst/>
            <a:cxnLst/>
            <a:rect l="l" t="t" r="r" b="b"/>
            <a:pathLst>
              <a:path w="248284" h="62229">
                <a:moveTo>
                  <a:pt x="0" y="0"/>
                </a:moveTo>
                <a:lnTo>
                  <a:pt x="84327" y="0"/>
                </a:lnTo>
                <a:lnTo>
                  <a:pt x="168783" y="62102"/>
                </a:lnTo>
                <a:lnTo>
                  <a:pt x="247904" y="62102"/>
                </a:lnTo>
              </a:path>
            </a:pathLst>
          </a:custGeom>
          <a:ln w="12699">
            <a:solidFill>
              <a:srgbClr val="163793"/>
            </a:solidFill>
          </a:ln>
        </p:spPr>
        <p:txBody>
          <a:bodyPr wrap="square" lIns="0" tIns="0" rIns="0" bIns="0" rtlCol="0"/>
          <a:lstStyle/>
          <a:p>
            <a:endParaRPr sz="100"/>
          </a:p>
        </p:txBody>
      </p:sp>
      <p:sp>
        <p:nvSpPr>
          <p:cNvPr id="100" name="object 100"/>
          <p:cNvSpPr/>
          <p:nvPr/>
        </p:nvSpPr>
        <p:spPr>
          <a:xfrm>
            <a:off x="7084123" y="2834163"/>
            <a:ext cx="0" cy="67628"/>
          </a:xfrm>
          <a:custGeom>
            <a:avLst/>
            <a:gdLst/>
            <a:ahLst/>
            <a:cxnLst/>
            <a:rect l="l" t="t" r="r" b="b"/>
            <a:pathLst>
              <a:path h="90170">
                <a:moveTo>
                  <a:pt x="0" y="0"/>
                </a:moveTo>
                <a:lnTo>
                  <a:pt x="0" y="89915"/>
                </a:lnTo>
              </a:path>
            </a:pathLst>
          </a:custGeom>
          <a:ln w="9525">
            <a:solidFill>
              <a:srgbClr val="163793"/>
            </a:solidFill>
          </a:ln>
        </p:spPr>
        <p:txBody>
          <a:bodyPr wrap="square" lIns="0" tIns="0" rIns="0" bIns="0" rtlCol="0"/>
          <a:lstStyle/>
          <a:p>
            <a:endParaRPr sz="100"/>
          </a:p>
        </p:txBody>
      </p:sp>
      <p:sp>
        <p:nvSpPr>
          <p:cNvPr id="101" name="object 101"/>
          <p:cNvSpPr/>
          <p:nvPr/>
        </p:nvSpPr>
        <p:spPr>
          <a:xfrm>
            <a:off x="7443978" y="2837402"/>
            <a:ext cx="0" cy="65723"/>
          </a:xfrm>
          <a:custGeom>
            <a:avLst/>
            <a:gdLst/>
            <a:ahLst/>
            <a:cxnLst/>
            <a:rect l="l" t="t" r="r" b="b"/>
            <a:pathLst>
              <a:path h="87629">
                <a:moveTo>
                  <a:pt x="0" y="0"/>
                </a:moveTo>
                <a:lnTo>
                  <a:pt x="0" y="87630"/>
                </a:lnTo>
              </a:path>
            </a:pathLst>
          </a:custGeom>
          <a:ln w="9525">
            <a:solidFill>
              <a:srgbClr val="163793"/>
            </a:solidFill>
          </a:ln>
        </p:spPr>
        <p:txBody>
          <a:bodyPr wrap="square" lIns="0" tIns="0" rIns="0" bIns="0" rtlCol="0"/>
          <a:lstStyle/>
          <a:p>
            <a:endParaRPr sz="100"/>
          </a:p>
        </p:txBody>
      </p:sp>
      <p:sp>
        <p:nvSpPr>
          <p:cNvPr id="102" name="object 102"/>
          <p:cNvSpPr txBox="1"/>
          <p:nvPr/>
        </p:nvSpPr>
        <p:spPr>
          <a:xfrm>
            <a:off x="7249477" y="2514219"/>
            <a:ext cx="570548" cy="193040"/>
          </a:xfrm>
          <a:prstGeom prst="rect">
            <a:avLst/>
          </a:prstGeom>
        </p:spPr>
        <p:txBody>
          <a:bodyPr vert="horz" wrap="square" lIns="0" tIns="9048" rIns="0" bIns="0" rtlCol="0">
            <a:spAutoFit/>
          </a:bodyPr>
          <a:lstStyle/>
          <a:p>
            <a:pPr marL="12700">
              <a:lnSpc>
                <a:spcPct val="100000"/>
              </a:lnSpc>
              <a:spcBef>
                <a:spcPts val="95"/>
              </a:spcBef>
            </a:pPr>
            <a:r>
              <a:rPr sz="1200" b="1" spc="-5" dirty="0">
                <a:solidFill>
                  <a:srgbClr val="163793"/>
                </a:solidFill>
                <a:latin typeface="宋体" panose="02010600030101010101" pitchFamily="2" charset="-122"/>
                <a:cs typeface="宋体" panose="02010600030101010101" pitchFamily="2" charset="-122"/>
              </a:rPr>
              <a:t>区域</a:t>
            </a:r>
            <a:r>
              <a:rPr sz="1200" b="1" spc="-5" dirty="0">
                <a:solidFill>
                  <a:srgbClr val="163793"/>
                </a:solidFill>
                <a:latin typeface="Arial" panose="020B0604020202020204"/>
                <a:cs typeface="Arial" panose="020B0604020202020204"/>
              </a:rPr>
              <a:t>ISP</a:t>
            </a:r>
            <a:endParaRPr sz="1200">
              <a:latin typeface="Arial" panose="020B0604020202020204"/>
              <a:cs typeface="Arial" panose="020B0604020202020204"/>
            </a:endParaRPr>
          </a:p>
        </p:txBody>
      </p:sp>
      <p:sp>
        <p:nvSpPr>
          <p:cNvPr id="103" name="object 103"/>
          <p:cNvSpPr/>
          <p:nvPr/>
        </p:nvSpPr>
        <p:spPr>
          <a:xfrm>
            <a:off x="5183100" y="1340691"/>
            <a:ext cx="1286351" cy="793909"/>
          </a:xfrm>
          <a:custGeom>
            <a:avLst/>
            <a:gdLst/>
            <a:ahLst/>
            <a:cxnLst/>
            <a:rect l="l" t="t" r="r" b="b"/>
            <a:pathLst>
              <a:path w="1715134" h="1058545">
                <a:moveTo>
                  <a:pt x="1640981" y="765738"/>
                </a:moveTo>
                <a:lnTo>
                  <a:pt x="622399" y="765738"/>
                </a:lnTo>
                <a:lnTo>
                  <a:pt x="673445" y="766265"/>
                </a:lnTo>
                <a:lnTo>
                  <a:pt x="719432" y="768228"/>
                </a:lnTo>
                <a:lnTo>
                  <a:pt x="758856" y="771969"/>
                </a:lnTo>
                <a:lnTo>
                  <a:pt x="825607" y="785328"/>
                </a:lnTo>
                <a:lnTo>
                  <a:pt x="874314" y="803619"/>
                </a:lnTo>
                <a:lnTo>
                  <a:pt x="913115" y="825708"/>
                </a:lnTo>
                <a:lnTo>
                  <a:pt x="950148" y="850461"/>
                </a:lnTo>
                <a:lnTo>
                  <a:pt x="1035969" y="902188"/>
                </a:lnTo>
                <a:lnTo>
                  <a:pt x="1080246" y="932130"/>
                </a:lnTo>
                <a:lnTo>
                  <a:pt x="1125172" y="963660"/>
                </a:lnTo>
                <a:lnTo>
                  <a:pt x="1169536" y="993866"/>
                </a:lnTo>
                <a:lnTo>
                  <a:pt x="1212130" y="1019839"/>
                </a:lnTo>
                <a:lnTo>
                  <a:pt x="1251743" y="1038669"/>
                </a:lnTo>
                <a:lnTo>
                  <a:pt x="1306696" y="1053734"/>
                </a:lnTo>
                <a:lnTo>
                  <a:pt x="1358185" y="1057941"/>
                </a:lnTo>
                <a:lnTo>
                  <a:pt x="1405887" y="1054100"/>
                </a:lnTo>
                <a:lnTo>
                  <a:pt x="1449482" y="1045019"/>
                </a:lnTo>
                <a:lnTo>
                  <a:pt x="1489618" y="1032668"/>
                </a:lnTo>
                <a:lnTo>
                  <a:pt x="1526444" y="1015079"/>
                </a:lnTo>
                <a:lnTo>
                  <a:pt x="1559174" y="989441"/>
                </a:lnTo>
                <a:lnTo>
                  <a:pt x="1587023" y="952944"/>
                </a:lnTo>
                <a:lnTo>
                  <a:pt x="1605104" y="912837"/>
                </a:lnTo>
                <a:lnTo>
                  <a:pt x="1619807" y="863739"/>
                </a:lnTo>
                <a:lnTo>
                  <a:pt x="1632176" y="809612"/>
                </a:lnTo>
                <a:lnTo>
                  <a:pt x="1640981" y="765738"/>
                </a:lnTo>
                <a:close/>
              </a:path>
              <a:path w="1715134" h="1058545">
                <a:moveTo>
                  <a:pt x="1239589" y="0"/>
                </a:moveTo>
                <a:lnTo>
                  <a:pt x="1194736" y="1460"/>
                </a:lnTo>
                <a:lnTo>
                  <a:pt x="1144859" y="5587"/>
                </a:lnTo>
                <a:lnTo>
                  <a:pt x="1077372" y="13144"/>
                </a:lnTo>
                <a:lnTo>
                  <a:pt x="893687" y="35722"/>
                </a:lnTo>
                <a:lnTo>
                  <a:pt x="840946" y="43130"/>
                </a:lnTo>
                <a:lnTo>
                  <a:pt x="788292" y="51244"/>
                </a:lnTo>
                <a:lnTo>
                  <a:pt x="737134" y="60063"/>
                </a:lnTo>
                <a:lnTo>
                  <a:pt x="688880" y="69588"/>
                </a:lnTo>
                <a:lnTo>
                  <a:pt x="644937" y="79819"/>
                </a:lnTo>
                <a:lnTo>
                  <a:pt x="592299" y="94087"/>
                </a:lnTo>
                <a:lnTo>
                  <a:pt x="541248" y="109581"/>
                </a:lnTo>
                <a:lnTo>
                  <a:pt x="492545" y="126159"/>
                </a:lnTo>
                <a:lnTo>
                  <a:pt x="446952" y="143679"/>
                </a:lnTo>
                <a:lnTo>
                  <a:pt x="405231" y="161999"/>
                </a:lnTo>
                <a:lnTo>
                  <a:pt x="368144" y="180976"/>
                </a:lnTo>
                <a:lnTo>
                  <a:pt x="301321" y="238472"/>
                </a:lnTo>
                <a:lnTo>
                  <a:pt x="285511" y="280463"/>
                </a:lnTo>
                <a:lnTo>
                  <a:pt x="272535" y="322145"/>
                </a:lnTo>
                <a:lnTo>
                  <a:pt x="245903" y="359219"/>
                </a:lnTo>
                <a:lnTo>
                  <a:pt x="206828" y="381723"/>
                </a:lnTo>
                <a:lnTo>
                  <a:pt x="157359" y="399046"/>
                </a:lnTo>
                <a:lnTo>
                  <a:pt x="105634" y="415912"/>
                </a:lnTo>
                <a:lnTo>
                  <a:pt x="59792" y="437045"/>
                </a:lnTo>
                <a:lnTo>
                  <a:pt x="27971" y="467169"/>
                </a:lnTo>
                <a:lnTo>
                  <a:pt x="10239" y="512203"/>
                </a:lnTo>
                <a:lnTo>
                  <a:pt x="1023" y="569125"/>
                </a:lnTo>
                <a:lnTo>
                  <a:pt x="0" y="629246"/>
                </a:lnTo>
                <a:lnTo>
                  <a:pt x="6846" y="683882"/>
                </a:lnTo>
                <a:lnTo>
                  <a:pt x="21240" y="724344"/>
                </a:lnTo>
                <a:lnTo>
                  <a:pt x="82232" y="764254"/>
                </a:lnTo>
                <a:lnTo>
                  <a:pt x="135111" y="768350"/>
                </a:lnTo>
                <a:lnTo>
                  <a:pt x="249752" y="773380"/>
                </a:lnTo>
                <a:lnTo>
                  <a:pt x="294102" y="773479"/>
                </a:lnTo>
                <a:lnTo>
                  <a:pt x="343920" y="772608"/>
                </a:lnTo>
                <a:lnTo>
                  <a:pt x="567798" y="766302"/>
                </a:lnTo>
                <a:lnTo>
                  <a:pt x="622399" y="765738"/>
                </a:lnTo>
                <a:lnTo>
                  <a:pt x="1640981" y="765738"/>
                </a:lnTo>
                <a:lnTo>
                  <a:pt x="1643253" y="754418"/>
                </a:lnTo>
                <a:lnTo>
                  <a:pt x="1654079" y="702119"/>
                </a:lnTo>
                <a:lnTo>
                  <a:pt x="1664876" y="653529"/>
                </a:lnTo>
                <a:lnTo>
                  <a:pt x="1674954" y="606005"/>
                </a:lnTo>
                <a:lnTo>
                  <a:pt x="1683989" y="558330"/>
                </a:lnTo>
                <a:lnTo>
                  <a:pt x="1691659" y="509282"/>
                </a:lnTo>
                <a:lnTo>
                  <a:pt x="1697640" y="457644"/>
                </a:lnTo>
                <a:lnTo>
                  <a:pt x="1702681" y="410210"/>
                </a:lnTo>
                <a:lnTo>
                  <a:pt x="1708332" y="358631"/>
                </a:lnTo>
                <a:lnTo>
                  <a:pt x="1712959" y="305641"/>
                </a:lnTo>
                <a:lnTo>
                  <a:pt x="1714931" y="253974"/>
                </a:lnTo>
                <a:lnTo>
                  <a:pt x="1712612" y="206363"/>
                </a:lnTo>
                <a:lnTo>
                  <a:pt x="1704371" y="165544"/>
                </a:lnTo>
                <a:lnTo>
                  <a:pt x="1681063" y="116216"/>
                </a:lnTo>
                <a:lnTo>
                  <a:pt x="1647538" y="76866"/>
                </a:lnTo>
                <a:lnTo>
                  <a:pt x="1605537" y="46136"/>
                </a:lnTo>
                <a:lnTo>
                  <a:pt x="1556797" y="22669"/>
                </a:lnTo>
                <a:lnTo>
                  <a:pt x="1510592" y="10177"/>
                </a:lnTo>
                <a:lnTo>
                  <a:pt x="1457060" y="3690"/>
                </a:lnTo>
                <a:lnTo>
                  <a:pt x="1400151" y="1226"/>
                </a:lnTo>
                <a:lnTo>
                  <a:pt x="1239589" y="0"/>
                </a:lnTo>
                <a:close/>
              </a:path>
            </a:pathLst>
          </a:custGeom>
          <a:solidFill>
            <a:srgbClr val="00CCFF"/>
          </a:solidFill>
        </p:spPr>
        <p:txBody>
          <a:bodyPr wrap="square" lIns="0" tIns="0" rIns="0" bIns="0" rtlCol="0"/>
          <a:lstStyle/>
          <a:p>
            <a:endParaRPr sz="100"/>
          </a:p>
        </p:txBody>
      </p:sp>
      <p:sp>
        <p:nvSpPr>
          <p:cNvPr id="104" name="object 104"/>
          <p:cNvSpPr/>
          <p:nvPr/>
        </p:nvSpPr>
        <p:spPr>
          <a:xfrm>
            <a:off x="6317075" y="1995868"/>
            <a:ext cx="382429" cy="2381"/>
          </a:xfrm>
          <a:custGeom>
            <a:avLst/>
            <a:gdLst/>
            <a:ahLst/>
            <a:cxnLst/>
            <a:rect l="l" t="t" r="r" b="b"/>
            <a:pathLst>
              <a:path w="509904" h="3175">
                <a:moveTo>
                  <a:pt x="0" y="0"/>
                </a:moveTo>
                <a:lnTo>
                  <a:pt x="509524" y="3175"/>
                </a:lnTo>
              </a:path>
            </a:pathLst>
          </a:custGeom>
          <a:ln w="9525">
            <a:solidFill>
              <a:srgbClr val="163793"/>
            </a:solidFill>
          </a:ln>
        </p:spPr>
        <p:txBody>
          <a:bodyPr wrap="square" lIns="0" tIns="0" rIns="0" bIns="0" rtlCol="0"/>
          <a:lstStyle/>
          <a:p>
            <a:endParaRPr sz="100"/>
          </a:p>
        </p:txBody>
      </p:sp>
      <p:sp>
        <p:nvSpPr>
          <p:cNvPr id="105" name="object 105"/>
          <p:cNvSpPr/>
          <p:nvPr/>
        </p:nvSpPr>
        <p:spPr>
          <a:xfrm>
            <a:off x="5991986" y="1857755"/>
            <a:ext cx="114300" cy="71438"/>
          </a:xfrm>
          <a:custGeom>
            <a:avLst/>
            <a:gdLst/>
            <a:ahLst/>
            <a:cxnLst/>
            <a:rect l="l" t="t" r="r" b="b"/>
            <a:pathLst>
              <a:path w="152400" h="95250">
                <a:moveTo>
                  <a:pt x="0" y="0"/>
                </a:moveTo>
                <a:lnTo>
                  <a:pt x="152400" y="95250"/>
                </a:lnTo>
              </a:path>
            </a:pathLst>
          </a:custGeom>
          <a:ln w="9525">
            <a:solidFill>
              <a:srgbClr val="163793"/>
            </a:solidFill>
          </a:ln>
        </p:spPr>
        <p:txBody>
          <a:bodyPr wrap="square" lIns="0" tIns="0" rIns="0" bIns="0" rtlCol="0"/>
          <a:lstStyle/>
          <a:p>
            <a:endParaRPr sz="100"/>
          </a:p>
        </p:txBody>
      </p:sp>
      <p:sp>
        <p:nvSpPr>
          <p:cNvPr id="106" name="object 106"/>
          <p:cNvSpPr/>
          <p:nvPr/>
        </p:nvSpPr>
        <p:spPr>
          <a:xfrm>
            <a:off x="6031325" y="1345787"/>
            <a:ext cx="636984" cy="126206"/>
          </a:xfrm>
          <a:prstGeom prst="rect">
            <a:avLst/>
          </a:prstGeom>
          <a:blipFill>
            <a:blip r:embed="rId24" cstate="print"/>
            <a:stretch>
              <a:fillRect/>
            </a:stretch>
          </a:blipFill>
        </p:spPr>
        <p:txBody>
          <a:bodyPr wrap="square" lIns="0" tIns="0" rIns="0" bIns="0" rtlCol="0"/>
          <a:lstStyle/>
          <a:p>
            <a:endParaRPr sz="100"/>
          </a:p>
        </p:txBody>
      </p:sp>
      <p:sp>
        <p:nvSpPr>
          <p:cNvPr id="107" name="object 107"/>
          <p:cNvSpPr/>
          <p:nvPr/>
        </p:nvSpPr>
        <p:spPr>
          <a:xfrm>
            <a:off x="5604320" y="1257842"/>
            <a:ext cx="102632" cy="246345"/>
          </a:xfrm>
          <a:prstGeom prst="rect">
            <a:avLst/>
          </a:prstGeom>
          <a:blipFill>
            <a:blip r:embed="rId25" cstate="print"/>
            <a:stretch>
              <a:fillRect/>
            </a:stretch>
          </a:blipFill>
        </p:spPr>
        <p:txBody>
          <a:bodyPr wrap="square" lIns="0" tIns="0" rIns="0" bIns="0" rtlCol="0"/>
          <a:lstStyle/>
          <a:p>
            <a:endParaRPr sz="100"/>
          </a:p>
        </p:txBody>
      </p:sp>
      <p:sp>
        <p:nvSpPr>
          <p:cNvPr id="108" name="object 108"/>
          <p:cNvSpPr/>
          <p:nvPr/>
        </p:nvSpPr>
        <p:spPr>
          <a:xfrm>
            <a:off x="5484780" y="1214817"/>
            <a:ext cx="311944" cy="66581"/>
          </a:xfrm>
          <a:prstGeom prst="rect">
            <a:avLst/>
          </a:prstGeom>
          <a:blipFill>
            <a:blip r:embed="rId26" cstate="print"/>
            <a:stretch>
              <a:fillRect/>
            </a:stretch>
          </a:blipFill>
        </p:spPr>
        <p:txBody>
          <a:bodyPr wrap="square" lIns="0" tIns="0" rIns="0" bIns="0" rtlCol="0"/>
          <a:lstStyle/>
          <a:p>
            <a:endParaRPr sz="100"/>
          </a:p>
        </p:txBody>
      </p:sp>
      <p:sp>
        <p:nvSpPr>
          <p:cNvPr id="109" name="object 109"/>
          <p:cNvSpPr/>
          <p:nvPr/>
        </p:nvSpPr>
        <p:spPr>
          <a:xfrm>
            <a:off x="6040850" y="1977200"/>
            <a:ext cx="290513" cy="71057"/>
          </a:xfrm>
          <a:prstGeom prst="rect">
            <a:avLst/>
          </a:prstGeom>
          <a:blipFill>
            <a:blip r:embed="rId27" cstate="print"/>
            <a:stretch>
              <a:fillRect/>
            </a:stretch>
          </a:blipFill>
        </p:spPr>
        <p:txBody>
          <a:bodyPr wrap="square" lIns="0" tIns="0" rIns="0" bIns="0" rtlCol="0"/>
          <a:lstStyle/>
          <a:p>
            <a:endParaRPr sz="100"/>
          </a:p>
        </p:txBody>
      </p:sp>
      <p:sp>
        <p:nvSpPr>
          <p:cNvPr id="110" name="object 110"/>
          <p:cNvSpPr/>
          <p:nvPr/>
        </p:nvSpPr>
        <p:spPr>
          <a:xfrm>
            <a:off x="6040850" y="1977200"/>
            <a:ext cx="290513" cy="71438"/>
          </a:xfrm>
          <a:custGeom>
            <a:avLst/>
            <a:gdLst/>
            <a:ahLst/>
            <a:cxnLst/>
            <a:rect l="l" t="t" r="r" b="b"/>
            <a:pathLst>
              <a:path w="387350" h="95250">
                <a:moveTo>
                  <a:pt x="0" y="47371"/>
                </a:moveTo>
                <a:lnTo>
                  <a:pt x="15206" y="28932"/>
                </a:lnTo>
                <a:lnTo>
                  <a:pt x="56689" y="13874"/>
                </a:lnTo>
                <a:lnTo>
                  <a:pt x="118246" y="3722"/>
                </a:lnTo>
                <a:lnTo>
                  <a:pt x="193675" y="0"/>
                </a:lnTo>
                <a:lnTo>
                  <a:pt x="269049" y="3722"/>
                </a:lnTo>
                <a:lnTo>
                  <a:pt x="330612" y="13874"/>
                </a:lnTo>
                <a:lnTo>
                  <a:pt x="372125" y="28932"/>
                </a:lnTo>
                <a:lnTo>
                  <a:pt x="387350" y="47371"/>
                </a:lnTo>
                <a:lnTo>
                  <a:pt x="372125" y="65809"/>
                </a:lnTo>
                <a:lnTo>
                  <a:pt x="330612" y="80867"/>
                </a:lnTo>
                <a:lnTo>
                  <a:pt x="269049" y="91019"/>
                </a:lnTo>
                <a:lnTo>
                  <a:pt x="193675" y="94742"/>
                </a:lnTo>
                <a:lnTo>
                  <a:pt x="118246" y="91019"/>
                </a:lnTo>
                <a:lnTo>
                  <a:pt x="56689" y="80867"/>
                </a:lnTo>
                <a:lnTo>
                  <a:pt x="15206" y="65809"/>
                </a:lnTo>
                <a:lnTo>
                  <a:pt x="0" y="47371"/>
                </a:lnTo>
                <a:close/>
              </a:path>
            </a:pathLst>
          </a:custGeom>
          <a:ln w="9525">
            <a:solidFill>
              <a:srgbClr val="163793"/>
            </a:solidFill>
          </a:ln>
        </p:spPr>
        <p:txBody>
          <a:bodyPr wrap="square" lIns="0" tIns="0" rIns="0" bIns="0" rtlCol="0"/>
          <a:lstStyle/>
          <a:p>
            <a:endParaRPr sz="100"/>
          </a:p>
        </p:txBody>
      </p:sp>
      <p:sp>
        <p:nvSpPr>
          <p:cNvPr id="111" name="object 111"/>
          <p:cNvSpPr/>
          <p:nvPr/>
        </p:nvSpPr>
        <p:spPr>
          <a:xfrm>
            <a:off x="6039612" y="1920906"/>
            <a:ext cx="292941" cy="92487"/>
          </a:xfrm>
          <a:prstGeom prst="rect">
            <a:avLst/>
          </a:prstGeom>
          <a:blipFill>
            <a:blip r:embed="rId28" cstate="print"/>
            <a:stretch>
              <a:fillRect/>
            </a:stretch>
          </a:blipFill>
        </p:spPr>
        <p:txBody>
          <a:bodyPr wrap="square" lIns="0" tIns="0" rIns="0" bIns="0" rtlCol="0"/>
          <a:lstStyle/>
          <a:p>
            <a:endParaRPr sz="100"/>
          </a:p>
        </p:txBody>
      </p:sp>
      <p:sp>
        <p:nvSpPr>
          <p:cNvPr id="112" name="object 112"/>
          <p:cNvSpPr/>
          <p:nvPr/>
        </p:nvSpPr>
        <p:spPr>
          <a:xfrm>
            <a:off x="6039612" y="1920906"/>
            <a:ext cx="290513" cy="83344"/>
          </a:xfrm>
          <a:custGeom>
            <a:avLst/>
            <a:gdLst/>
            <a:ahLst/>
            <a:cxnLst/>
            <a:rect l="l" t="t" r="r" b="b"/>
            <a:pathLst>
              <a:path w="387350" h="111125">
                <a:moveTo>
                  <a:pt x="0" y="55371"/>
                </a:moveTo>
                <a:lnTo>
                  <a:pt x="15224" y="33807"/>
                </a:lnTo>
                <a:lnTo>
                  <a:pt x="56737" y="16208"/>
                </a:lnTo>
                <a:lnTo>
                  <a:pt x="118300" y="4347"/>
                </a:lnTo>
                <a:lnTo>
                  <a:pt x="193675" y="0"/>
                </a:lnTo>
                <a:lnTo>
                  <a:pt x="269049" y="4347"/>
                </a:lnTo>
                <a:lnTo>
                  <a:pt x="330612" y="16208"/>
                </a:lnTo>
                <a:lnTo>
                  <a:pt x="372125" y="33807"/>
                </a:lnTo>
                <a:lnTo>
                  <a:pt x="387350" y="55371"/>
                </a:lnTo>
                <a:lnTo>
                  <a:pt x="372125" y="76956"/>
                </a:lnTo>
                <a:lnTo>
                  <a:pt x="330612" y="94599"/>
                </a:lnTo>
                <a:lnTo>
                  <a:pt x="269049" y="106503"/>
                </a:lnTo>
                <a:lnTo>
                  <a:pt x="193675" y="110870"/>
                </a:lnTo>
                <a:lnTo>
                  <a:pt x="118300" y="106503"/>
                </a:lnTo>
                <a:lnTo>
                  <a:pt x="56737" y="94599"/>
                </a:lnTo>
                <a:lnTo>
                  <a:pt x="15224" y="76956"/>
                </a:lnTo>
                <a:lnTo>
                  <a:pt x="0" y="55371"/>
                </a:lnTo>
                <a:close/>
              </a:path>
            </a:pathLst>
          </a:custGeom>
          <a:ln w="9525">
            <a:solidFill>
              <a:srgbClr val="163793"/>
            </a:solidFill>
          </a:ln>
        </p:spPr>
        <p:txBody>
          <a:bodyPr wrap="square" lIns="0" tIns="0" rIns="0" bIns="0" rtlCol="0"/>
          <a:lstStyle/>
          <a:p>
            <a:endParaRPr sz="100"/>
          </a:p>
        </p:txBody>
      </p:sp>
      <p:sp>
        <p:nvSpPr>
          <p:cNvPr id="113" name="object 113"/>
          <p:cNvSpPr/>
          <p:nvPr/>
        </p:nvSpPr>
        <p:spPr>
          <a:xfrm>
            <a:off x="6093238" y="1937575"/>
            <a:ext cx="173831" cy="48386"/>
          </a:xfrm>
          <a:prstGeom prst="rect">
            <a:avLst/>
          </a:prstGeom>
          <a:blipFill>
            <a:blip r:embed="rId17" cstate="print"/>
            <a:stretch>
              <a:fillRect/>
            </a:stretch>
          </a:blipFill>
        </p:spPr>
        <p:txBody>
          <a:bodyPr wrap="square" lIns="0" tIns="0" rIns="0" bIns="0" rtlCol="0"/>
          <a:lstStyle/>
          <a:p>
            <a:endParaRPr sz="100"/>
          </a:p>
        </p:txBody>
      </p:sp>
      <p:sp>
        <p:nvSpPr>
          <p:cNvPr id="114" name="object 114"/>
          <p:cNvSpPr/>
          <p:nvPr/>
        </p:nvSpPr>
        <p:spPr>
          <a:xfrm>
            <a:off x="6040850" y="1959769"/>
            <a:ext cx="0" cy="56674"/>
          </a:xfrm>
          <a:custGeom>
            <a:avLst/>
            <a:gdLst/>
            <a:ahLst/>
            <a:cxnLst/>
            <a:rect l="l" t="t" r="r" b="b"/>
            <a:pathLst>
              <a:path h="75564">
                <a:moveTo>
                  <a:pt x="0" y="0"/>
                </a:moveTo>
                <a:lnTo>
                  <a:pt x="0" y="75057"/>
                </a:lnTo>
              </a:path>
            </a:pathLst>
          </a:custGeom>
          <a:ln w="9525">
            <a:solidFill>
              <a:srgbClr val="163793"/>
            </a:solidFill>
          </a:ln>
        </p:spPr>
        <p:txBody>
          <a:bodyPr wrap="square" lIns="0" tIns="0" rIns="0" bIns="0" rtlCol="0"/>
          <a:lstStyle/>
          <a:p>
            <a:endParaRPr sz="100"/>
          </a:p>
        </p:txBody>
      </p:sp>
      <p:sp>
        <p:nvSpPr>
          <p:cNvPr id="115" name="object 115"/>
          <p:cNvSpPr/>
          <p:nvPr/>
        </p:nvSpPr>
        <p:spPr>
          <a:xfrm>
            <a:off x="6330125" y="1962435"/>
            <a:ext cx="0" cy="55245"/>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sz="100"/>
          </a:p>
        </p:txBody>
      </p:sp>
      <p:sp>
        <p:nvSpPr>
          <p:cNvPr id="116" name="object 116"/>
          <p:cNvSpPr/>
          <p:nvPr/>
        </p:nvSpPr>
        <p:spPr>
          <a:xfrm>
            <a:off x="5874162" y="1564576"/>
            <a:ext cx="111919" cy="315278"/>
          </a:xfrm>
          <a:custGeom>
            <a:avLst/>
            <a:gdLst/>
            <a:ahLst/>
            <a:cxnLst/>
            <a:rect l="l" t="t" r="r" b="b"/>
            <a:pathLst>
              <a:path w="149225" h="420369">
                <a:moveTo>
                  <a:pt x="149225" y="0"/>
                </a:moveTo>
                <a:lnTo>
                  <a:pt x="0" y="420243"/>
                </a:lnTo>
              </a:path>
            </a:pathLst>
          </a:custGeom>
          <a:ln w="19050">
            <a:solidFill>
              <a:srgbClr val="163793"/>
            </a:solidFill>
          </a:ln>
        </p:spPr>
        <p:txBody>
          <a:bodyPr wrap="square" lIns="0" tIns="0" rIns="0" bIns="0" rtlCol="0"/>
          <a:lstStyle/>
          <a:p>
            <a:endParaRPr sz="100"/>
          </a:p>
        </p:txBody>
      </p:sp>
      <p:sp>
        <p:nvSpPr>
          <p:cNvPr id="117" name="object 117"/>
          <p:cNvSpPr/>
          <p:nvPr/>
        </p:nvSpPr>
        <p:spPr>
          <a:xfrm>
            <a:off x="5986081" y="1564576"/>
            <a:ext cx="111919" cy="313849"/>
          </a:xfrm>
          <a:custGeom>
            <a:avLst/>
            <a:gdLst/>
            <a:ahLst/>
            <a:cxnLst/>
            <a:rect l="l" t="t" r="r" b="b"/>
            <a:pathLst>
              <a:path w="149225" h="418464">
                <a:moveTo>
                  <a:pt x="0" y="0"/>
                </a:moveTo>
                <a:lnTo>
                  <a:pt x="149225" y="418338"/>
                </a:lnTo>
              </a:path>
            </a:pathLst>
          </a:custGeom>
          <a:ln w="19050">
            <a:solidFill>
              <a:srgbClr val="163793"/>
            </a:solidFill>
          </a:ln>
        </p:spPr>
        <p:txBody>
          <a:bodyPr wrap="square" lIns="0" tIns="0" rIns="0" bIns="0" rtlCol="0"/>
          <a:lstStyle/>
          <a:p>
            <a:endParaRPr sz="100"/>
          </a:p>
        </p:txBody>
      </p:sp>
      <p:sp>
        <p:nvSpPr>
          <p:cNvPr id="118" name="object 118"/>
          <p:cNvSpPr/>
          <p:nvPr/>
        </p:nvSpPr>
        <p:spPr>
          <a:xfrm>
            <a:off x="5874162" y="1878329"/>
            <a:ext cx="111919" cy="34290"/>
          </a:xfrm>
          <a:custGeom>
            <a:avLst/>
            <a:gdLst/>
            <a:ahLst/>
            <a:cxnLst/>
            <a:rect l="l" t="t" r="r" b="b"/>
            <a:pathLst>
              <a:path w="149225" h="45719">
                <a:moveTo>
                  <a:pt x="0" y="0"/>
                </a:moveTo>
                <a:lnTo>
                  <a:pt x="149225" y="45593"/>
                </a:lnTo>
              </a:path>
            </a:pathLst>
          </a:custGeom>
          <a:ln w="19049">
            <a:solidFill>
              <a:srgbClr val="163793"/>
            </a:solidFill>
          </a:ln>
        </p:spPr>
        <p:txBody>
          <a:bodyPr wrap="square" lIns="0" tIns="0" rIns="0" bIns="0" rtlCol="0"/>
          <a:lstStyle/>
          <a:p>
            <a:endParaRPr sz="100"/>
          </a:p>
        </p:txBody>
      </p:sp>
      <p:sp>
        <p:nvSpPr>
          <p:cNvPr id="119" name="object 119"/>
          <p:cNvSpPr/>
          <p:nvPr/>
        </p:nvSpPr>
        <p:spPr>
          <a:xfrm>
            <a:off x="5986081" y="1878329"/>
            <a:ext cx="111919" cy="34290"/>
          </a:xfrm>
          <a:custGeom>
            <a:avLst/>
            <a:gdLst/>
            <a:ahLst/>
            <a:cxnLst/>
            <a:rect l="l" t="t" r="r" b="b"/>
            <a:pathLst>
              <a:path w="149225" h="45719">
                <a:moveTo>
                  <a:pt x="149225" y="0"/>
                </a:moveTo>
                <a:lnTo>
                  <a:pt x="0" y="45593"/>
                </a:lnTo>
              </a:path>
            </a:pathLst>
          </a:custGeom>
          <a:ln w="19050">
            <a:solidFill>
              <a:srgbClr val="163793"/>
            </a:solidFill>
          </a:ln>
        </p:spPr>
        <p:txBody>
          <a:bodyPr wrap="square" lIns="0" tIns="0" rIns="0" bIns="0" rtlCol="0"/>
          <a:lstStyle/>
          <a:p>
            <a:endParaRPr sz="100"/>
          </a:p>
        </p:txBody>
      </p:sp>
      <p:sp>
        <p:nvSpPr>
          <p:cNvPr id="120" name="object 120"/>
          <p:cNvSpPr/>
          <p:nvPr/>
        </p:nvSpPr>
        <p:spPr>
          <a:xfrm>
            <a:off x="5986081" y="1571530"/>
            <a:ext cx="0" cy="340994"/>
          </a:xfrm>
          <a:custGeom>
            <a:avLst/>
            <a:gdLst/>
            <a:ahLst/>
            <a:cxnLst/>
            <a:rect l="l" t="t" r="r" b="b"/>
            <a:pathLst>
              <a:path h="454660">
                <a:moveTo>
                  <a:pt x="0" y="0"/>
                </a:moveTo>
                <a:lnTo>
                  <a:pt x="0" y="454660"/>
                </a:lnTo>
              </a:path>
            </a:pathLst>
          </a:custGeom>
          <a:ln w="19050">
            <a:solidFill>
              <a:srgbClr val="163793"/>
            </a:solidFill>
          </a:ln>
        </p:spPr>
        <p:txBody>
          <a:bodyPr wrap="square" lIns="0" tIns="0" rIns="0" bIns="0" rtlCol="0"/>
          <a:lstStyle/>
          <a:p>
            <a:endParaRPr sz="100"/>
          </a:p>
        </p:txBody>
      </p:sp>
      <p:sp>
        <p:nvSpPr>
          <p:cNvPr id="121" name="object 121"/>
          <p:cNvSpPr/>
          <p:nvPr/>
        </p:nvSpPr>
        <p:spPr>
          <a:xfrm>
            <a:off x="5867018" y="1735646"/>
            <a:ext cx="238125" cy="151256"/>
          </a:xfrm>
          <a:prstGeom prst="rect">
            <a:avLst/>
          </a:prstGeom>
          <a:blipFill>
            <a:blip r:embed="rId29" cstate="print"/>
            <a:stretch>
              <a:fillRect/>
            </a:stretch>
          </a:blipFill>
        </p:spPr>
        <p:txBody>
          <a:bodyPr wrap="square" lIns="0" tIns="0" rIns="0" bIns="0" rtlCol="0"/>
          <a:lstStyle/>
          <a:p>
            <a:endParaRPr sz="100"/>
          </a:p>
        </p:txBody>
      </p:sp>
      <p:sp>
        <p:nvSpPr>
          <p:cNvPr id="122" name="object 122"/>
          <p:cNvSpPr/>
          <p:nvPr/>
        </p:nvSpPr>
        <p:spPr>
          <a:xfrm>
            <a:off x="5986081" y="1695355"/>
            <a:ext cx="42863" cy="12859"/>
          </a:xfrm>
          <a:custGeom>
            <a:avLst/>
            <a:gdLst/>
            <a:ahLst/>
            <a:cxnLst/>
            <a:rect l="l" t="t" r="r" b="b"/>
            <a:pathLst>
              <a:path w="57150" h="17144">
                <a:moveTo>
                  <a:pt x="0" y="16890"/>
                </a:moveTo>
                <a:lnTo>
                  <a:pt x="56768" y="0"/>
                </a:lnTo>
              </a:path>
            </a:pathLst>
          </a:custGeom>
          <a:ln w="19049">
            <a:solidFill>
              <a:srgbClr val="163793"/>
            </a:solidFill>
          </a:ln>
        </p:spPr>
        <p:txBody>
          <a:bodyPr wrap="square" lIns="0" tIns="0" rIns="0" bIns="0" rtlCol="0"/>
          <a:lstStyle/>
          <a:p>
            <a:endParaRPr sz="100"/>
          </a:p>
        </p:txBody>
      </p:sp>
      <p:sp>
        <p:nvSpPr>
          <p:cNvPr id="123" name="object 123"/>
          <p:cNvSpPr/>
          <p:nvPr/>
        </p:nvSpPr>
        <p:spPr>
          <a:xfrm>
            <a:off x="5986081" y="1630203"/>
            <a:ext cx="26670" cy="10001"/>
          </a:xfrm>
          <a:custGeom>
            <a:avLst/>
            <a:gdLst/>
            <a:ahLst/>
            <a:cxnLst/>
            <a:rect l="l" t="t" r="r" b="b"/>
            <a:pathLst>
              <a:path w="35560" h="13335">
                <a:moveTo>
                  <a:pt x="0" y="13081"/>
                </a:moveTo>
                <a:lnTo>
                  <a:pt x="35560" y="0"/>
                </a:lnTo>
              </a:path>
            </a:pathLst>
          </a:custGeom>
          <a:ln w="19050">
            <a:solidFill>
              <a:srgbClr val="163793"/>
            </a:solidFill>
          </a:ln>
        </p:spPr>
        <p:txBody>
          <a:bodyPr wrap="square" lIns="0" tIns="0" rIns="0" bIns="0" rtlCol="0"/>
          <a:lstStyle/>
          <a:p>
            <a:endParaRPr sz="100"/>
          </a:p>
        </p:txBody>
      </p:sp>
      <p:sp>
        <p:nvSpPr>
          <p:cNvPr id="124" name="object 124"/>
          <p:cNvSpPr/>
          <p:nvPr/>
        </p:nvSpPr>
        <p:spPr>
          <a:xfrm>
            <a:off x="5937980" y="1691164"/>
            <a:ext cx="51911" cy="17145"/>
          </a:xfrm>
          <a:custGeom>
            <a:avLst/>
            <a:gdLst/>
            <a:ahLst/>
            <a:cxnLst/>
            <a:rect l="l" t="t" r="r" b="b"/>
            <a:pathLst>
              <a:path w="69214" h="22860">
                <a:moveTo>
                  <a:pt x="0" y="0"/>
                </a:moveTo>
                <a:lnTo>
                  <a:pt x="69214" y="22478"/>
                </a:lnTo>
              </a:path>
            </a:pathLst>
          </a:custGeom>
          <a:ln w="19050">
            <a:solidFill>
              <a:srgbClr val="163793"/>
            </a:solidFill>
          </a:ln>
        </p:spPr>
        <p:txBody>
          <a:bodyPr wrap="square" lIns="0" tIns="0" rIns="0" bIns="0" rtlCol="0"/>
          <a:lstStyle/>
          <a:p>
            <a:endParaRPr sz="100"/>
          </a:p>
        </p:txBody>
      </p:sp>
      <p:sp>
        <p:nvSpPr>
          <p:cNvPr id="125" name="object 125"/>
          <p:cNvSpPr/>
          <p:nvPr/>
        </p:nvSpPr>
        <p:spPr>
          <a:xfrm>
            <a:off x="5960936" y="1627346"/>
            <a:ext cx="30004" cy="17145"/>
          </a:xfrm>
          <a:custGeom>
            <a:avLst/>
            <a:gdLst/>
            <a:ahLst/>
            <a:cxnLst/>
            <a:rect l="l" t="t" r="r" b="b"/>
            <a:pathLst>
              <a:path w="40004" h="22860">
                <a:moveTo>
                  <a:pt x="0" y="0"/>
                </a:moveTo>
                <a:lnTo>
                  <a:pt x="40005" y="22605"/>
                </a:lnTo>
              </a:path>
            </a:pathLst>
          </a:custGeom>
          <a:ln w="19050">
            <a:solidFill>
              <a:srgbClr val="163793"/>
            </a:solidFill>
          </a:ln>
        </p:spPr>
        <p:txBody>
          <a:bodyPr wrap="square" lIns="0" tIns="0" rIns="0" bIns="0" rtlCol="0"/>
          <a:lstStyle/>
          <a:p>
            <a:endParaRPr sz="100"/>
          </a:p>
        </p:txBody>
      </p:sp>
      <p:sp>
        <p:nvSpPr>
          <p:cNvPr id="126" name="object 126"/>
          <p:cNvSpPr/>
          <p:nvPr/>
        </p:nvSpPr>
        <p:spPr>
          <a:xfrm>
            <a:off x="5820536" y="1438637"/>
            <a:ext cx="342899" cy="249574"/>
          </a:xfrm>
          <a:prstGeom prst="rect">
            <a:avLst/>
          </a:prstGeom>
          <a:blipFill>
            <a:blip r:embed="rId1" cstate="print"/>
            <a:stretch>
              <a:fillRect/>
            </a:stretch>
          </a:blipFill>
        </p:spPr>
        <p:txBody>
          <a:bodyPr wrap="square" lIns="0" tIns="0" rIns="0" bIns="0" rtlCol="0"/>
          <a:lstStyle/>
          <a:p>
            <a:endParaRPr sz="100"/>
          </a:p>
        </p:txBody>
      </p:sp>
      <p:sp>
        <p:nvSpPr>
          <p:cNvPr id="127" name="object 127"/>
          <p:cNvSpPr/>
          <p:nvPr/>
        </p:nvSpPr>
        <p:spPr>
          <a:xfrm>
            <a:off x="5965793" y="1539812"/>
            <a:ext cx="39529" cy="37148"/>
          </a:xfrm>
          <a:custGeom>
            <a:avLst/>
            <a:gdLst/>
            <a:ahLst/>
            <a:cxnLst/>
            <a:rect l="l" t="t" r="r" b="b"/>
            <a:pathLst>
              <a:path w="52704" h="49530">
                <a:moveTo>
                  <a:pt x="26162" y="0"/>
                </a:moveTo>
                <a:lnTo>
                  <a:pt x="15966" y="1940"/>
                </a:lnTo>
                <a:lnTo>
                  <a:pt x="7651" y="7238"/>
                </a:lnTo>
                <a:lnTo>
                  <a:pt x="2051" y="15109"/>
                </a:lnTo>
                <a:lnTo>
                  <a:pt x="0" y="24764"/>
                </a:lnTo>
                <a:lnTo>
                  <a:pt x="2051" y="34367"/>
                </a:lnTo>
                <a:lnTo>
                  <a:pt x="7651" y="42243"/>
                </a:lnTo>
                <a:lnTo>
                  <a:pt x="15966" y="47571"/>
                </a:lnTo>
                <a:lnTo>
                  <a:pt x="26162" y="49529"/>
                </a:lnTo>
                <a:lnTo>
                  <a:pt x="36377" y="47571"/>
                </a:lnTo>
                <a:lnTo>
                  <a:pt x="44735" y="42243"/>
                </a:lnTo>
                <a:lnTo>
                  <a:pt x="50379" y="34367"/>
                </a:lnTo>
                <a:lnTo>
                  <a:pt x="52450" y="24764"/>
                </a:lnTo>
                <a:lnTo>
                  <a:pt x="50379" y="15109"/>
                </a:lnTo>
                <a:lnTo>
                  <a:pt x="44735" y="7238"/>
                </a:lnTo>
                <a:lnTo>
                  <a:pt x="36377" y="1940"/>
                </a:lnTo>
                <a:lnTo>
                  <a:pt x="26162" y="0"/>
                </a:lnTo>
                <a:close/>
              </a:path>
            </a:pathLst>
          </a:custGeom>
          <a:solidFill>
            <a:srgbClr val="000000"/>
          </a:solidFill>
        </p:spPr>
        <p:txBody>
          <a:bodyPr wrap="square" lIns="0" tIns="0" rIns="0" bIns="0" rtlCol="0"/>
          <a:lstStyle/>
          <a:p>
            <a:endParaRPr sz="100"/>
          </a:p>
        </p:txBody>
      </p:sp>
      <p:sp>
        <p:nvSpPr>
          <p:cNvPr id="128" name="object 128"/>
          <p:cNvSpPr/>
          <p:nvPr/>
        </p:nvSpPr>
        <p:spPr>
          <a:xfrm>
            <a:off x="5965793" y="1539812"/>
            <a:ext cx="39529" cy="37148"/>
          </a:xfrm>
          <a:custGeom>
            <a:avLst/>
            <a:gdLst/>
            <a:ahLst/>
            <a:cxnLst/>
            <a:rect l="l" t="t" r="r" b="b"/>
            <a:pathLst>
              <a:path w="52704" h="49530">
                <a:moveTo>
                  <a:pt x="0" y="24764"/>
                </a:moveTo>
                <a:lnTo>
                  <a:pt x="2051" y="15109"/>
                </a:lnTo>
                <a:lnTo>
                  <a:pt x="7651" y="7238"/>
                </a:lnTo>
                <a:lnTo>
                  <a:pt x="15966" y="1940"/>
                </a:lnTo>
                <a:lnTo>
                  <a:pt x="26162" y="0"/>
                </a:lnTo>
                <a:lnTo>
                  <a:pt x="36377" y="1940"/>
                </a:lnTo>
                <a:lnTo>
                  <a:pt x="44735" y="7238"/>
                </a:lnTo>
                <a:lnTo>
                  <a:pt x="50379" y="15109"/>
                </a:lnTo>
                <a:lnTo>
                  <a:pt x="52450" y="24764"/>
                </a:lnTo>
                <a:lnTo>
                  <a:pt x="50379" y="34367"/>
                </a:lnTo>
                <a:lnTo>
                  <a:pt x="44735" y="42243"/>
                </a:lnTo>
                <a:lnTo>
                  <a:pt x="36377" y="47571"/>
                </a:lnTo>
                <a:lnTo>
                  <a:pt x="26162" y="49529"/>
                </a:lnTo>
                <a:lnTo>
                  <a:pt x="15966" y="47571"/>
                </a:lnTo>
                <a:lnTo>
                  <a:pt x="7651" y="42243"/>
                </a:lnTo>
                <a:lnTo>
                  <a:pt x="2051" y="34367"/>
                </a:lnTo>
                <a:lnTo>
                  <a:pt x="0" y="24764"/>
                </a:lnTo>
                <a:close/>
              </a:path>
            </a:pathLst>
          </a:custGeom>
          <a:ln w="9525">
            <a:solidFill>
              <a:srgbClr val="163793"/>
            </a:solidFill>
          </a:ln>
        </p:spPr>
        <p:txBody>
          <a:bodyPr wrap="square" lIns="0" tIns="0" rIns="0" bIns="0" rtlCol="0"/>
          <a:lstStyle/>
          <a:p>
            <a:endParaRPr sz="100"/>
          </a:p>
        </p:txBody>
      </p:sp>
      <p:sp>
        <p:nvSpPr>
          <p:cNvPr id="129" name="object 129"/>
          <p:cNvSpPr txBox="1"/>
          <p:nvPr/>
        </p:nvSpPr>
        <p:spPr>
          <a:xfrm>
            <a:off x="5803106" y="1116140"/>
            <a:ext cx="631983" cy="193040"/>
          </a:xfrm>
          <a:prstGeom prst="rect">
            <a:avLst/>
          </a:prstGeom>
        </p:spPr>
        <p:txBody>
          <a:bodyPr vert="horz" wrap="square" lIns="0" tIns="9048" rIns="0" bIns="0" rtlCol="0">
            <a:spAutoFit/>
          </a:bodyPr>
          <a:lstStyle/>
          <a:p>
            <a:pPr marL="12700">
              <a:lnSpc>
                <a:spcPct val="100000"/>
              </a:lnSpc>
              <a:spcBef>
                <a:spcPts val="95"/>
              </a:spcBef>
            </a:pPr>
            <a:r>
              <a:rPr sz="1200" b="1" spc="-5" dirty="0">
                <a:solidFill>
                  <a:srgbClr val="163793"/>
                </a:solidFill>
                <a:latin typeface="宋体" panose="02010600030101010101" pitchFamily="2" charset="-122"/>
                <a:cs typeface="宋体" panose="02010600030101010101" pitchFamily="2" charset="-122"/>
              </a:rPr>
              <a:t>移动网络</a:t>
            </a:r>
            <a:endParaRPr sz="1200">
              <a:latin typeface="宋体" panose="02010600030101010101" pitchFamily="2" charset="-122"/>
              <a:cs typeface="宋体" panose="02010600030101010101" pitchFamily="2" charset="-122"/>
            </a:endParaRPr>
          </a:p>
        </p:txBody>
      </p:sp>
      <p:sp>
        <p:nvSpPr>
          <p:cNvPr id="130" name="object 130"/>
          <p:cNvSpPr/>
          <p:nvPr/>
        </p:nvSpPr>
        <p:spPr>
          <a:xfrm>
            <a:off x="5251418" y="1587541"/>
            <a:ext cx="398030" cy="167821"/>
          </a:xfrm>
          <a:prstGeom prst="rect">
            <a:avLst/>
          </a:prstGeom>
          <a:blipFill>
            <a:blip r:embed="rId30" cstate="print"/>
            <a:stretch>
              <a:fillRect/>
            </a:stretch>
          </a:blipFill>
        </p:spPr>
        <p:txBody>
          <a:bodyPr wrap="square" lIns="0" tIns="0" rIns="0" bIns="0" rtlCol="0"/>
          <a:lstStyle/>
          <a:p>
            <a:endParaRPr sz="100"/>
          </a:p>
        </p:txBody>
      </p:sp>
      <p:sp>
        <p:nvSpPr>
          <p:cNvPr id="131" name="object 131"/>
          <p:cNvSpPr/>
          <p:nvPr/>
        </p:nvSpPr>
        <p:spPr>
          <a:xfrm>
            <a:off x="5268849" y="1768735"/>
            <a:ext cx="331550" cy="129978"/>
          </a:xfrm>
          <a:prstGeom prst="rect">
            <a:avLst/>
          </a:prstGeom>
          <a:blipFill>
            <a:blip r:embed="rId31" cstate="print"/>
            <a:stretch>
              <a:fillRect/>
            </a:stretch>
          </a:blipFill>
        </p:spPr>
        <p:txBody>
          <a:bodyPr wrap="square" lIns="0" tIns="0" rIns="0" bIns="0" rtlCol="0"/>
          <a:lstStyle/>
          <a:p>
            <a:endParaRPr sz="100"/>
          </a:p>
        </p:txBody>
      </p:sp>
      <p:sp>
        <p:nvSpPr>
          <p:cNvPr id="132" name="object 132"/>
          <p:cNvSpPr/>
          <p:nvPr/>
        </p:nvSpPr>
        <p:spPr>
          <a:xfrm>
            <a:off x="5375767" y="1654159"/>
            <a:ext cx="271082" cy="163353"/>
          </a:xfrm>
          <a:prstGeom prst="rect">
            <a:avLst/>
          </a:prstGeom>
          <a:blipFill>
            <a:blip r:embed="rId32" cstate="print"/>
            <a:stretch>
              <a:fillRect/>
            </a:stretch>
          </a:blipFill>
        </p:spPr>
        <p:txBody>
          <a:bodyPr wrap="square" lIns="0" tIns="0" rIns="0" bIns="0" rtlCol="0"/>
          <a:lstStyle/>
          <a:p>
            <a:endParaRPr sz="100"/>
          </a:p>
        </p:txBody>
      </p:sp>
      <p:sp>
        <p:nvSpPr>
          <p:cNvPr id="133" name="object 133"/>
          <p:cNvSpPr/>
          <p:nvPr/>
        </p:nvSpPr>
        <p:spPr>
          <a:xfrm>
            <a:off x="5377052" y="1652968"/>
            <a:ext cx="62389" cy="120968"/>
          </a:xfrm>
          <a:custGeom>
            <a:avLst/>
            <a:gdLst/>
            <a:ahLst/>
            <a:cxnLst/>
            <a:rect l="l" t="t" r="r" b="b"/>
            <a:pathLst>
              <a:path w="83185" h="161289">
                <a:moveTo>
                  <a:pt x="68199" y="0"/>
                </a:moveTo>
                <a:lnTo>
                  <a:pt x="0" y="159130"/>
                </a:lnTo>
                <a:lnTo>
                  <a:pt x="13462" y="161162"/>
                </a:lnTo>
                <a:lnTo>
                  <a:pt x="82804" y="4317"/>
                </a:lnTo>
                <a:lnTo>
                  <a:pt x="68199" y="0"/>
                </a:lnTo>
                <a:close/>
              </a:path>
            </a:pathLst>
          </a:custGeom>
          <a:solidFill>
            <a:srgbClr val="000099"/>
          </a:solidFill>
        </p:spPr>
        <p:txBody>
          <a:bodyPr wrap="square" lIns="0" tIns="0" rIns="0" bIns="0" rtlCol="0"/>
          <a:lstStyle/>
          <a:p>
            <a:endParaRPr sz="100"/>
          </a:p>
        </p:txBody>
      </p:sp>
      <p:sp>
        <p:nvSpPr>
          <p:cNvPr id="134" name="object 134"/>
          <p:cNvSpPr/>
          <p:nvPr/>
        </p:nvSpPr>
        <p:spPr>
          <a:xfrm>
            <a:off x="5427440" y="1653158"/>
            <a:ext cx="223647" cy="160972"/>
          </a:xfrm>
          <a:prstGeom prst="rect">
            <a:avLst/>
          </a:prstGeom>
          <a:blipFill>
            <a:blip r:embed="rId33" cstate="print"/>
            <a:stretch>
              <a:fillRect/>
            </a:stretch>
          </a:blipFill>
        </p:spPr>
        <p:txBody>
          <a:bodyPr wrap="square" lIns="0" tIns="0" rIns="0" bIns="0" rtlCol="0"/>
          <a:lstStyle/>
          <a:p>
            <a:endParaRPr sz="100"/>
          </a:p>
        </p:txBody>
      </p:sp>
      <p:sp>
        <p:nvSpPr>
          <p:cNvPr id="135" name="object 135"/>
          <p:cNvSpPr/>
          <p:nvPr/>
        </p:nvSpPr>
        <p:spPr>
          <a:xfrm>
            <a:off x="5376291" y="1767744"/>
            <a:ext cx="228147" cy="47053"/>
          </a:xfrm>
          <a:prstGeom prst="rect">
            <a:avLst/>
          </a:prstGeom>
          <a:blipFill>
            <a:blip r:embed="rId34" cstate="print"/>
            <a:stretch>
              <a:fillRect/>
            </a:stretch>
          </a:blipFill>
        </p:spPr>
        <p:txBody>
          <a:bodyPr wrap="square" lIns="0" tIns="0" rIns="0" bIns="0" rtlCol="0"/>
          <a:lstStyle/>
          <a:p>
            <a:endParaRPr sz="100"/>
          </a:p>
        </p:txBody>
      </p:sp>
      <p:sp>
        <p:nvSpPr>
          <p:cNvPr id="136" name="object 136"/>
          <p:cNvSpPr/>
          <p:nvPr/>
        </p:nvSpPr>
        <p:spPr>
          <a:xfrm>
            <a:off x="5590032" y="1675733"/>
            <a:ext cx="62865" cy="140494"/>
          </a:xfrm>
          <a:custGeom>
            <a:avLst/>
            <a:gdLst/>
            <a:ahLst/>
            <a:cxnLst/>
            <a:rect l="l" t="t" r="r" b="b"/>
            <a:pathLst>
              <a:path w="83820" h="187325">
                <a:moveTo>
                  <a:pt x="83565" y="0"/>
                </a:moveTo>
                <a:lnTo>
                  <a:pt x="80645" y="0"/>
                </a:lnTo>
                <a:lnTo>
                  <a:pt x="0" y="185547"/>
                </a:lnTo>
                <a:lnTo>
                  <a:pt x="8889" y="186943"/>
                </a:lnTo>
                <a:lnTo>
                  <a:pt x="83565" y="0"/>
                </a:lnTo>
                <a:close/>
              </a:path>
            </a:pathLst>
          </a:custGeom>
          <a:solidFill>
            <a:srgbClr val="4D4D4D"/>
          </a:solidFill>
        </p:spPr>
        <p:txBody>
          <a:bodyPr wrap="square" lIns="0" tIns="0" rIns="0" bIns="0" rtlCol="0"/>
          <a:lstStyle/>
          <a:p>
            <a:endParaRPr sz="100"/>
          </a:p>
        </p:txBody>
      </p:sp>
      <p:sp>
        <p:nvSpPr>
          <p:cNvPr id="137" name="object 137"/>
          <p:cNvSpPr/>
          <p:nvPr/>
        </p:nvSpPr>
        <p:spPr>
          <a:xfrm>
            <a:off x="5376577" y="1773936"/>
            <a:ext cx="218217" cy="46577"/>
          </a:xfrm>
          <a:prstGeom prst="rect">
            <a:avLst/>
          </a:prstGeom>
          <a:blipFill>
            <a:blip r:embed="rId35" cstate="print"/>
            <a:stretch>
              <a:fillRect/>
            </a:stretch>
          </a:blipFill>
        </p:spPr>
        <p:txBody>
          <a:bodyPr wrap="square" lIns="0" tIns="0" rIns="0" bIns="0" rtlCol="0"/>
          <a:lstStyle/>
          <a:p>
            <a:endParaRPr sz="100"/>
          </a:p>
        </p:txBody>
      </p:sp>
      <p:sp>
        <p:nvSpPr>
          <p:cNvPr id="138" name="object 138"/>
          <p:cNvSpPr/>
          <p:nvPr/>
        </p:nvSpPr>
        <p:spPr>
          <a:xfrm>
            <a:off x="5372957" y="1823657"/>
            <a:ext cx="74295" cy="28099"/>
          </a:xfrm>
          <a:custGeom>
            <a:avLst/>
            <a:gdLst/>
            <a:ahLst/>
            <a:cxnLst/>
            <a:rect l="l" t="t" r="r" b="b"/>
            <a:pathLst>
              <a:path w="99060" h="37464">
                <a:moveTo>
                  <a:pt x="38481" y="0"/>
                </a:moveTo>
                <a:lnTo>
                  <a:pt x="0" y="20700"/>
                </a:lnTo>
                <a:lnTo>
                  <a:pt x="61722" y="36957"/>
                </a:lnTo>
                <a:lnTo>
                  <a:pt x="98679" y="13970"/>
                </a:lnTo>
                <a:lnTo>
                  <a:pt x="38481" y="0"/>
                </a:lnTo>
                <a:close/>
              </a:path>
            </a:pathLst>
          </a:custGeom>
          <a:solidFill>
            <a:srgbClr val="000099"/>
          </a:solidFill>
        </p:spPr>
        <p:txBody>
          <a:bodyPr wrap="square" lIns="0" tIns="0" rIns="0" bIns="0" rtlCol="0"/>
          <a:lstStyle/>
          <a:p>
            <a:endParaRPr sz="100"/>
          </a:p>
        </p:txBody>
      </p:sp>
      <p:sp>
        <p:nvSpPr>
          <p:cNvPr id="139" name="object 139"/>
          <p:cNvSpPr/>
          <p:nvPr/>
        </p:nvSpPr>
        <p:spPr>
          <a:xfrm>
            <a:off x="5374291" y="1824323"/>
            <a:ext cx="71532" cy="26289"/>
          </a:xfrm>
          <a:prstGeom prst="rect">
            <a:avLst/>
          </a:prstGeom>
          <a:blipFill>
            <a:blip r:embed="rId36" cstate="print"/>
            <a:stretch>
              <a:fillRect/>
            </a:stretch>
          </a:blipFill>
        </p:spPr>
        <p:txBody>
          <a:bodyPr wrap="square" lIns="0" tIns="0" rIns="0" bIns="0" rtlCol="0"/>
          <a:lstStyle/>
          <a:p>
            <a:endParaRPr sz="100"/>
          </a:p>
        </p:txBody>
      </p:sp>
      <p:sp>
        <p:nvSpPr>
          <p:cNvPr id="140" name="object 140"/>
          <p:cNvSpPr/>
          <p:nvPr/>
        </p:nvSpPr>
        <p:spPr>
          <a:xfrm>
            <a:off x="5379625" y="1834515"/>
            <a:ext cx="25718" cy="8573"/>
          </a:xfrm>
          <a:custGeom>
            <a:avLst/>
            <a:gdLst/>
            <a:ahLst/>
            <a:cxnLst/>
            <a:rect l="l" t="t" r="r" b="b"/>
            <a:pathLst>
              <a:path w="34289" h="11430">
                <a:moveTo>
                  <a:pt x="9905" y="0"/>
                </a:moveTo>
                <a:lnTo>
                  <a:pt x="0" y="4952"/>
                </a:lnTo>
                <a:lnTo>
                  <a:pt x="24002" y="11302"/>
                </a:lnTo>
                <a:lnTo>
                  <a:pt x="33908" y="5587"/>
                </a:lnTo>
                <a:lnTo>
                  <a:pt x="9905" y="0"/>
                </a:lnTo>
                <a:close/>
              </a:path>
            </a:pathLst>
          </a:custGeom>
          <a:solidFill>
            <a:srgbClr val="009999"/>
          </a:solidFill>
        </p:spPr>
        <p:txBody>
          <a:bodyPr wrap="square" lIns="0" tIns="0" rIns="0" bIns="0" rtlCol="0"/>
          <a:lstStyle/>
          <a:p>
            <a:endParaRPr sz="100"/>
          </a:p>
        </p:txBody>
      </p:sp>
      <p:sp>
        <p:nvSpPr>
          <p:cNvPr id="141" name="object 141"/>
          <p:cNvSpPr/>
          <p:nvPr/>
        </p:nvSpPr>
        <p:spPr>
          <a:xfrm>
            <a:off x="5378768" y="1838420"/>
            <a:ext cx="19526" cy="5715"/>
          </a:xfrm>
          <a:custGeom>
            <a:avLst/>
            <a:gdLst/>
            <a:ahLst/>
            <a:cxnLst/>
            <a:rect l="l" t="t" r="r" b="b"/>
            <a:pathLst>
              <a:path w="26035" h="7619">
                <a:moveTo>
                  <a:pt x="1524" y="0"/>
                </a:moveTo>
                <a:lnTo>
                  <a:pt x="0" y="1015"/>
                </a:lnTo>
                <a:lnTo>
                  <a:pt x="23622" y="7112"/>
                </a:lnTo>
                <a:lnTo>
                  <a:pt x="25526" y="5969"/>
                </a:lnTo>
                <a:lnTo>
                  <a:pt x="1524" y="0"/>
                </a:lnTo>
                <a:close/>
              </a:path>
            </a:pathLst>
          </a:custGeom>
          <a:solidFill>
            <a:srgbClr val="000099"/>
          </a:solidFill>
        </p:spPr>
        <p:txBody>
          <a:bodyPr wrap="square" lIns="0" tIns="0" rIns="0" bIns="0" rtlCol="0"/>
          <a:lstStyle/>
          <a:p>
            <a:endParaRPr sz="100"/>
          </a:p>
        </p:txBody>
      </p:sp>
      <p:sp>
        <p:nvSpPr>
          <p:cNvPr id="142" name="object 142"/>
          <p:cNvSpPr/>
          <p:nvPr/>
        </p:nvSpPr>
        <p:spPr>
          <a:xfrm>
            <a:off x="5400485" y="1839944"/>
            <a:ext cx="25718" cy="8573"/>
          </a:xfrm>
          <a:custGeom>
            <a:avLst/>
            <a:gdLst/>
            <a:ahLst/>
            <a:cxnLst/>
            <a:rect l="l" t="t" r="r" b="b"/>
            <a:pathLst>
              <a:path w="34289" h="11430">
                <a:moveTo>
                  <a:pt x="9398" y="0"/>
                </a:moveTo>
                <a:lnTo>
                  <a:pt x="0" y="5206"/>
                </a:lnTo>
                <a:lnTo>
                  <a:pt x="24129" y="11429"/>
                </a:lnTo>
                <a:lnTo>
                  <a:pt x="33908" y="5841"/>
                </a:lnTo>
                <a:lnTo>
                  <a:pt x="9398" y="0"/>
                </a:lnTo>
                <a:close/>
              </a:path>
            </a:pathLst>
          </a:custGeom>
          <a:solidFill>
            <a:srgbClr val="009999"/>
          </a:solidFill>
        </p:spPr>
        <p:txBody>
          <a:bodyPr wrap="square" lIns="0" tIns="0" rIns="0" bIns="0" rtlCol="0"/>
          <a:lstStyle/>
          <a:p>
            <a:endParaRPr sz="100"/>
          </a:p>
        </p:txBody>
      </p:sp>
      <p:sp>
        <p:nvSpPr>
          <p:cNvPr id="143" name="object 143"/>
          <p:cNvSpPr/>
          <p:nvPr/>
        </p:nvSpPr>
        <p:spPr>
          <a:xfrm>
            <a:off x="5399627" y="1843944"/>
            <a:ext cx="19526" cy="5715"/>
          </a:xfrm>
          <a:custGeom>
            <a:avLst/>
            <a:gdLst/>
            <a:ahLst/>
            <a:cxnLst/>
            <a:rect l="l" t="t" r="r" b="b"/>
            <a:pathLst>
              <a:path w="26035" h="7619">
                <a:moveTo>
                  <a:pt x="1650" y="0"/>
                </a:moveTo>
                <a:lnTo>
                  <a:pt x="0" y="1016"/>
                </a:lnTo>
                <a:lnTo>
                  <a:pt x="23622" y="7112"/>
                </a:lnTo>
                <a:lnTo>
                  <a:pt x="25526" y="5969"/>
                </a:lnTo>
                <a:lnTo>
                  <a:pt x="1650" y="0"/>
                </a:lnTo>
                <a:close/>
              </a:path>
            </a:pathLst>
          </a:custGeom>
          <a:solidFill>
            <a:srgbClr val="000099"/>
          </a:solidFill>
        </p:spPr>
        <p:txBody>
          <a:bodyPr wrap="square" lIns="0" tIns="0" rIns="0" bIns="0" rtlCol="0"/>
          <a:lstStyle/>
          <a:p>
            <a:endParaRPr sz="100"/>
          </a:p>
        </p:txBody>
      </p:sp>
      <p:sp>
        <p:nvSpPr>
          <p:cNvPr id="144" name="object 144"/>
          <p:cNvSpPr/>
          <p:nvPr/>
        </p:nvSpPr>
        <p:spPr>
          <a:xfrm>
            <a:off x="5499734" y="1827847"/>
            <a:ext cx="90011" cy="60960"/>
          </a:xfrm>
          <a:custGeom>
            <a:avLst/>
            <a:gdLst/>
            <a:ahLst/>
            <a:cxnLst/>
            <a:rect l="l" t="t" r="r" b="b"/>
            <a:pathLst>
              <a:path w="120014" h="81280">
                <a:moveTo>
                  <a:pt x="119634" y="0"/>
                </a:moveTo>
                <a:lnTo>
                  <a:pt x="381" y="75437"/>
                </a:lnTo>
                <a:lnTo>
                  <a:pt x="0" y="80899"/>
                </a:lnTo>
                <a:lnTo>
                  <a:pt x="119253" y="6096"/>
                </a:lnTo>
                <a:lnTo>
                  <a:pt x="119634" y="0"/>
                </a:lnTo>
                <a:close/>
              </a:path>
            </a:pathLst>
          </a:custGeom>
          <a:solidFill>
            <a:srgbClr val="000099"/>
          </a:solidFill>
        </p:spPr>
        <p:txBody>
          <a:bodyPr wrap="square" lIns="0" tIns="0" rIns="0" bIns="0" rtlCol="0"/>
          <a:lstStyle/>
          <a:p>
            <a:endParaRPr sz="100"/>
          </a:p>
        </p:txBody>
      </p:sp>
      <p:sp>
        <p:nvSpPr>
          <p:cNvPr id="145" name="object 145"/>
          <p:cNvSpPr/>
          <p:nvPr/>
        </p:nvSpPr>
        <p:spPr>
          <a:xfrm>
            <a:off x="5270849" y="1832705"/>
            <a:ext cx="229553" cy="55721"/>
          </a:xfrm>
          <a:custGeom>
            <a:avLst/>
            <a:gdLst/>
            <a:ahLst/>
            <a:cxnLst/>
            <a:rect l="l" t="t" r="r" b="b"/>
            <a:pathLst>
              <a:path w="306070" h="74294">
                <a:moveTo>
                  <a:pt x="4317" y="0"/>
                </a:moveTo>
                <a:lnTo>
                  <a:pt x="762" y="0"/>
                </a:lnTo>
                <a:lnTo>
                  <a:pt x="0" y="2412"/>
                </a:lnTo>
                <a:lnTo>
                  <a:pt x="305562" y="73787"/>
                </a:lnTo>
                <a:lnTo>
                  <a:pt x="305942" y="69214"/>
                </a:lnTo>
                <a:lnTo>
                  <a:pt x="4317" y="0"/>
                </a:lnTo>
                <a:close/>
              </a:path>
            </a:pathLst>
          </a:custGeom>
          <a:solidFill>
            <a:srgbClr val="000099"/>
          </a:solidFill>
        </p:spPr>
        <p:txBody>
          <a:bodyPr wrap="square" lIns="0" tIns="0" rIns="0" bIns="0" rtlCol="0"/>
          <a:lstStyle/>
          <a:p>
            <a:endParaRPr sz="100"/>
          </a:p>
        </p:txBody>
      </p:sp>
      <p:sp>
        <p:nvSpPr>
          <p:cNvPr id="146" name="object 146"/>
          <p:cNvSpPr/>
          <p:nvPr/>
        </p:nvSpPr>
        <p:spPr>
          <a:xfrm>
            <a:off x="5271040" y="1776793"/>
            <a:ext cx="106775" cy="56959"/>
          </a:xfrm>
          <a:prstGeom prst="rect">
            <a:avLst/>
          </a:prstGeom>
          <a:blipFill>
            <a:blip r:embed="rId37" cstate="print"/>
            <a:stretch>
              <a:fillRect/>
            </a:stretch>
          </a:blipFill>
        </p:spPr>
        <p:txBody>
          <a:bodyPr wrap="square" lIns="0" tIns="0" rIns="0" bIns="0" rtlCol="0"/>
          <a:lstStyle/>
          <a:p>
            <a:endParaRPr sz="100"/>
          </a:p>
        </p:txBody>
      </p:sp>
      <p:sp>
        <p:nvSpPr>
          <p:cNvPr id="147" name="object 147"/>
          <p:cNvSpPr/>
          <p:nvPr/>
        </p:nvSpPr>
        <p:spPr>
          <a:xfrm>
            <a:off x="5278278" y="1824894"/>
            <a:ext cx="217646" cy="53340"/>
          </a:xfrm>
          <a:custGeom>
            <a:avLst/>
            <a:gdLst/>
            <a:ahLst/>
            <a:cxnLst/>
            <a:rect l="l" t="t" r="r" b="b"/>
            <a:pathLst>
              <a:path w="290195" h="71119">
                <a:moveTo>
                  <a:pt x="4191" y="0"/>
                </a:moveTo>
                <a:lnTo>
                  <a:pt x="762" y="0"/>
                </a:lnTo>
                <a:lnTo>
                  <a:pt x="0" y="2286"/>
                </a:lnTo>
                <a:lnTo>
                  <a:pt x="289814" y="70993"/>
                </a:lnTo>
                <a:lnTo>
                  <a:pt x="290195" y="66548"/>
                </a:lnTo>
                <a:lnTo>
                  <a:pt x="4191" y="0"/>
                </a:lnTo>
                <a:close/>
              </a:path>
            </a:pathLst>
          </a:custGeom>
          <a:solidFill>
            <a:srgbClr val="000099"/>
          </a:solidFill>
        </p:spPr>
        <p:txBody>
          <a:bodyPr wrap="square" lIns="0" tIns="0" rIns="0" bIns="0" rtlCol="0"/>
          <a:lstStyle/>
          <a:p>
            <a:endParaRPr sz="100"/>
          </a:p>
        </p:txBody>
      </p:sp>
      <p:sp>
        <p:nvSpPr>
          <p:cNvPr id="148" name="object 148"/>
          <p:cNvSpPr/>
          <p:nvPr/>
        </p:nvSpPr>
        <p:spPr>
          <a:xfrm>
            <a:off x="5495639" y="1821085"/>
            <a:ext cx="89059" cy="55245"/>
          </a:xfrm>
          <a:custGeom>
            <a:avLst/>
            <a:gdLst/>
            <a:ahLst/>
            <a:cxnLst/>
            <a:rect l="l" t="t" r="r" b="b"/>
            <a:pathLst>
              <a:path w="118745" h="73660">
                <a:moveTo>
                  <a:pt x="118236" y="0"/>
                </a:moveTo>
                <a:lnTo>
                  <a:pt x="0" y="71120"/>
                </a:lnTo>
                <a:lnTo>
                  <a:pt x="253" y="73533"/>
                </a:lnTo>
                <a:lnTo>
                  <a:pt x="1650" y="73533"/>
                </a:lnTo>
                <a:lnTo>
                  <a:pt x="118363" y="4572"/>
                </a:lnTo>
                <a:lnTo>
                  <a:pt x="118236" y="0"/>
                </a:lnTo>
                <a:close/>
              </a:path>
            </a:pathLst>
          </a:custGeom>
          <a:solidFill>
            <a:srgbClr val="000099"/>
          </a:solidFill>
        </p:spPr>
        <p:txBody>
          <a:bodyPr wrap="square" lIns="0" tIns="0" rIns="0" bIns="0" rtlCol="0"/>
          <a:lstStyle/>
          <a:p>
            <a:endParaRPr sz="100"/>
          </a:p>
        </p:txBody>
      </p:sp>
      <p:sp>
        <p:nvSpPr>
          <p:cNvPr id="149" name="object 149"/>
          <p:cNvSpPr/>
          <p:nvPr/>
        </p:nvSpPr>
        <p:spPr>
          <a:xfrm>
            <a:off x="5408866" y="2484253"/>
            <a:ext cx="740569" cy="502444"/>
          </a:xfrm>
          <a:custGeom>
            <a:avLst/>
            <a:gdLst/>
            <a:ahLst/>
            <a:cxnLst/>
            <a:rect l="l" t="t" r="r" b="b"/>
            <a:pathLst>
              <a:path w="987425" h="669925">
                <a:moveTo>
                  <a:pt x="0" y="669620"/>
                </a:moveTo>
                <a:lnTo>
                  <a:pt x="986993" y="669620"/>
                </a:lnTo>
                <a:lnTo>
                  <a:pt x="986993" y="0"/>
                </a:lnTo>
                <a:lnTo>
                  <a:pt x="0" y="0"/>
                </a:lnTo>
                <a:lnTo>
                  <a:pt x="0" y="669620"/>
                </a:lnTo>
                <a:close/>
              </a:path>
            </a:pathLst>
          </a:custGeom>
          <a:solidFill>
            <a:srgbClr val="00CCFF"/>
          </a:solidFill>
        </p:spPr>
        <p:txBody>
          <a:bodyPr wrap="square" lIns="0" tIns="0" rIns="0" bIns="0" rtlCol="0"/>
          <a:lstStyle/>
          <a:p>
            <a:endParaRPr sz="100"/>
          </a:p>
        </p:txBody>
      </p:sp>
      <p:sp>
        <p:nvSpPr>
          <p:cNvPr id="150" name="object 150"/>
          <p:cNvSpPr/>
          <p:nvPr/>
        </p:nvSpPr>
        <p:spPr>
          <a:xfrm>
            <a:off x="5233606" y="2286380"/>
            <a:ext cx="1094423" cy="238601"/>
          </a:xfrm>
          <a:custGeom>
            <a:avLst/>
            <a:gdLst/>
            <a:ahLst/>
            <a:cxnLst/>
            <a:rect l="l" t="t" r="r" b="b"/>
            <a:pathLst>
              <a:path w="1459229" h="318135">
                <a:moveTo>
                  <a:pt x="729361" y="0"/>
                </a:moveTo>
                <a:lnTo>
                  <a:pt x="0" y="317880"/>
                </a:lnTo>
                <a:lnTo>
                  <a:pt x="1458849" y="317880"/>
                </a:lnTo>
                <a:lnTo>
                  <a:pt x="729361" y="0"/>
                </a:lnTo>
                <a:close/>
              </a:path>
            </a:pathLst>
          </a:custGeom>
          <a:solidFill>
            <a:srgbClr val="00CCFF"/>
          </a:solidFill>
        </p:spPr>
        <p:txBody>
          <a:bodyPr wrap="square" lIns="0" tIns="0" rIns="0" bIns="0" rtlCol="0"/>
          <a:lstStyle/>
          <a:p>
            <a:endParaRPr sz="100"/>
          </a:p>
        </p:txBody>
      </p:sp>
      <p:sp>
        <p:nvSpPr>
          <p:cNvPr id="151" name="object 151"/>
          <p:cNvSpPr/>
          <p:nvPr/>
        </p:nvSpPr>
        <p:spPr>
          <a:xfrm>
            <a:off x="6095619" y="2860262"/>
            <a:ext cx="509588" cy="0"/>
          </a:xfrm>
          <a:custGeom>
            <a:avLst/>
            <a:gdLst/>
            <a:ahLst/>
            <a:cxnLst/>
            <a:rect l="l" t="t" r="r" b="b"/>
            <a:pathLst>
              <a:path w="679450">
                <a:moveTo>
                  <a:pt x="0" y="0"/>
                </a:moveTo>
                <a:lnTo>
                  <a:pt x="679450" y="0"/>
                </a:lnTo>
              </a:path>
            </a:pathLst>
          </a:custGeom>
          <a:ln w="9525">
            <a:solidFill>
              <a:srgbClr val="163793"/>
            </a:solidFill>
          </a:ln>
        </p:spPr>
        <p:txBody>
          <a:bodyPr wrap="square" lIns="0" tIns="0" rIns="0" bIns="0" rtlCol="0"/>
          <a:lstStyle/>
          <a:p>
            <a:endParaRPr sz="100"/>
          </a:p>
        </p:txBody>
      </p:sp>
      <p:sp>
        <p:nvSpPr>
          <p:cNvPr id="152" name="object 152"/>
          <p:cNvSpPr/>
          <p:nvPr/>
        </p:nvSpPr>
        <p:spPr>
          <a:xfrm>
            <a:off x="5986081" y="2697194"/>
            <a:ext cx="0" cy="99060"/>
          </a:xfrm>
          <a:custGeom>
            <a:avLst/>
            <a:gdLst/>
            <a:ahLst/>
            <a:cxnLst/>
            <a:rect l="l" t="t" r="r" b="b"/>
            <a:pathLst>
              <a:path h="132079">
                <a:moveTo>
                  <a:pt x="0" y="0"/>
                </a:moveTo>
                <a:lnTo>
                  <a:pt x="0" y="131698"/>
                </a:lnTo>
              </a:path>
            </a:pathLst>
          </a:custGeom>
          <a:ln w="9525">
            <a:solidFill>
              <a:srgbClr val="163793"/>
            </a:solidFill>
          </a:ln>
        </p:spPr>
        <p:txBody>
          <a:bodyPr wrap="square" lIns="0" tIns="0" rIns="0" bIns="0" rtlCol="0"/>
          <a:lstStyle/>
          <a:p>
            <a:endParaRPr sz="100"/>
          </a:p>
        </p:txBody>
      </p:sp>
      <p:sp>
        <p:nvSpPr>
          <p:cNvPr id="153" name="object 153"/>
          <p:cNvSpPr/>
          <p:nvPr/>
        </p:nvSpPr>
        <p:spPr>
          <a:xfrm>
            <a:off x="5693187" y="2855500"/>
            <a:ext cx="126206" cy="2381"/>
          </a:xfrm>
          <a:custGeom>
            <a:avLst/>
            <a:gdLst/>
            <a:ahLst/>
            <a:cxnLst/>
            <a:rect l="l" t="t" r="r" b="b"/>
            <a:pathLst>
              <a:path w="168275" h="3175">
                <a:moveTo>
                  <a:pt x="0" y="3175"/>
                </a:moveTo>
                <a:lnTo>
                  <a:pt x="168275" y="0"/>
                </a:lnTo>
              </a:path>
            </a:pathLst>
          </a:custGeom>
          <a:ln w="9525">
            <a:solidFill>
              <a:srgbClr val="163793"/>
            </a:solidFill>
          </a:ln>
        </p:spPr>
        <p:txBody>
          <a:bodyPr wrap="square" lIns="0" tIns="0" rIns="0" bIns="0" rtlCol="0"/>
          <a:lstStyle/>
          <a:p>
            <a:endParaRPr sz="100"/>
          </a:p>
        </p:txBody>
      </p:sp>
      <p:sp>
        <p:nvSpPr>
          <p:cNvPr id="154" name="object 154"/>
          <p:cNvSpPr/>
          <p:nvPr/>
        </p:nvSpPr>
        <p:spPr>
          <a:xfrm>
            <a:off x="5815774" y="2841593"/>
            <a:ext cx="290513" cy="71056"/>
          </a:xfrm>
          <a:prstGeom prst="rect">
            <a:avLst/>
          </a:prstGeom>
          <a:blipFill>
            <a:blip r:embed="rId38" cstate="print"/>
            <a:stretch>
              <a:fillRect/>
            </a:stretch>
          </a:blipFill>
        </p:spPr>
        <p:txBody>
          <a:bodyPr wrap="square" lIns="0" tIns="0" rIns="0" bIns="0" rtlCol="0"/>
          <a:lstStyle/>
          <a:p>
            <a:endParaRPr sz="100"/>
          </a:p>
        </p:txBody>
      </p:sp>
      <p:sp>
        <p:nvSpPr>
          <p:cNvPr id="155" name="object 155"/>
          <p:cNvSpPr/>
          <p:nvPr/>
        </p:nvSpPr>
        <p:spPr>
          <a:xfrm>
            <a:off x="5815774" y="2841593"/>
            <a:ext cx="290513" cy="71438"/>
          </a:xfrm>
          <a:custGeom>
            <a:avLst/>
            <a:gdLst/>
            <a:ahLst/>
            <a:cxnLst/>
            <a:rect l="l" t="t" r="r" b="b"/>
            <a:pathLst>
              <a:path w="387350" h="95250">
                <a:moveTo>
                  <a:pt x="0" y="47370"/>
                </a:moveTo>
                <a:lnTo>
                  <a:pt x="15224" y="28932"/>
                </a:lnTo>
                <a:lnTo>
                  <a:pt x="56737" y="13874"/>
                </a:lnTo>
                <a:lnTo>
                  <a:pt x="118300" y="3722"/>
                </a:lnTo>
                <a:lnTo>
                  <a:pt x="193675" y="0"/>
                </a:lnTo>
                <a:lnTo>
                  <a:pt x="269049" y="3722"/>
                </a:lnTo>
                <a:lnTo>
                  <a:pt x="330612" y="13874"/>
                </a:lnTo>
                <a:lnTo>
                  <a:pt x="372125" y="28932"/>
                </a:lnTo>
                <a:lnTo>
                  <a:pt x="387350" y="47370"/>
                </a:lnTo>
                <a:lnTo>
                  <a:pt x="372125" y="65809"/>
                </a:lnTo>
                <a:lnTo>
                  <a:pt x="330612" y="80867"/>
                </a:lnTo>
                <a:lnTo>
                  <a:pt x="269049" y="91019"/>
                </a:lnTo>
                <a:lnTo>
                  <a:pt x="193675" y="94741"/>
                </a:lnTo>
                <a:lnTo>
                  <a:pt x="118300" y="91019"/>
                </a:lnTo>
                <a:lnTo>
                  <a:pt x="56737" y="80867"/>
                </a:lnTo>
                <a:lnTo>
                  <a:pt x="15224" y="65809"/>
                </a:lnTo>
                <a:lnTo>
                  <a:pt x="0" y="47370"/>
                </a:lnTo>
                <a:close/>
              </a:path>
            </a:pathLst>
          </a:custGeom>
          <a:ln w="9525">
            <a:solidFill>
              <a:srgbClr val="163793"/>
            </a:solidFill>
          </a:ln>
        </p:spPr>
        <p:txBody>
          <a:bodyPr wrap="square" lIns="0" tIns="0" rIns="0" bIns="0" rtlCol="0"/>
          <a:lstStyle/>
          <a:p>
            <a:endParaRPr sz="100"/>
          </a:p>
        </p:txBody>
      </p:sp>
      <p:sp>
        <p:nvSpPr>
          <p:cNvPr id="156" name="object 156"/>
          <p:cNvSpPr/>
          <p:nvPr/>
        </p:nvSpPr>
        <p:spPr>
          <a:xfrm>
            <a:off x="5814631" y="2785301"/>
            <a:ext cx="292846" cy="92488"/>
          </a:xfrm>
          <a:prstGeom prst="rect">
            <a:avLst/>
          </a:prstGeom>
          <a:blipFill>
            <a:blip r:embed="rId39" cstate="print"/>
            <a:stretch>
              <a:fillRect/>
            </a:stretch>
          </a:blipFill>
        </p:spPr>
        <p:txBody>
          <a:bodyPr wrap="square" lIns="0" tIns="0" rIns="0" bIns="0" rtlCol="0"/>
          <a:lstStyle/>
          <a:p>
            <a:endParaRPr sz="100"/>
          </a:p>
        </p:txBody>
      </p:sp>
      <p:sp>
        <p:nvSpPr>
          <p:cNvPr id="157" name="object 157"/>
          <p:cNvSpPr/>
          <p:nvPr/>
        </p:nvSpPr>
        <p:spPr>
          <a:xfrm>
            <a:off x="5814631" y="2785301"/>
            <a:ext cx="290513" cy="83344"/>
          </a:xfrm>
          <a:custGeom>
            <a:avLst/>
            <a:gdLst/>
            <a:ahLst/>
            <a:cxnLst/>
            <a:rect l="l" t="t" r="r" b="b"/>
            <a:pathLst>
              <a:path w="387350" h="111125">
                <a:moveTo>
                  <a:pt x="0" y="55372"/>
                </a:moveTo>
                <a:lnTo>
                  <a:pt x="15206" y="33807"/>
                </a:lnTo>
                <a:lnTo>
                  <a:pt x="56689" y="16208"/>
                </a:lnTo>
                <a:lnTo>
                  <a:pt x="118246" y="4347"/>
                </a:lnTo>
                <a:lnTo>
                  <a:pt x="193675" y="0"/>
                </a:lnTo>
                <a:lnTo>
                  <a:pt x="269049" y="4347"/>
                </a:lnTo>
                <a:lnTo>
                  <a:pt x="330612" y="16208"/>
                </a:lnTo>
                <a:lnTo>
                  <a:pt x="372125" y="33807"/>
                </a:lnTo>
                <a:lnTo>
                  <a:pt x="387350" y="55372"/>
                </a:lnTo>
                <a:lnTo>
                  <a:pt x="372125" y="76956"/>
                </a:lnTo>
                <a:lnTo>
                  <a:pt x="330612" y="94599"/>
                </a:lnTo>
                <a:lnTo>
                  <a:pt x="269049" y="106503"/>
                </a:lnTo>
                <a:lnTo>
                  <a:pt x="193675" y="110871"/>
                </a:lnTo>
                <a:lnTo>
                  <a:pt x="118246" y="106503"/>
                </a:lnTo>
                <a:lnTo>
                  <a:pt x="56689" y="94599"/>
                </a:lnTo>
                <a:lnTo>
                  <a:pt x="15206" y="76956"/>
                </a:lnTo>
                <a:lnTo>
                  <a:pt x="0" y="55372"/>
                </a:lnTo>
                <a:close/>
              </a:path>
            </a:pathLst>
          </a:custGeom>
          <a:ln w="9525">
            <a:solidFill>
              <a:srgbClr val="163793"/>
            </a:solidFill>
          </a:ln>
        </p:spPr>
        <p:txBody>
          <a:bodyPr wrap="square" lIns="0" tIns="0" rIns="0" bIns="0" rtlCol="0"/>
          <a:lstStyle/>
          <a:p>
            <a:endParaRPr sz="100"/>
          </a:p>
        </p:txBody>
      </p:sp>
      <p:sp>
        <p:nvSpPr>
          <p:cNvPr id="158" name="object 158"/>
          <p:cNvSpPr/>
          <p:nvPr/>
        </p:nvSpPr>
        <p:spPr>
          <a:xfrm>
            <a:off x="5868161" y="2801969"/>
            <a:ext cx="173831" cy="48387"/>
          </a:xfrm>
          <a:prstGeom prst="rect">
            <a:avLst/>
          </a:prstGeom>
          <a:blipFill>
            <a:blip r:embed="rId17" cstate="print"/>
            <a:stretch>
              <a:fillRect/>
            </a:stretch>
          </a:blipFill>
        </p:spPr>
        <p:txBody>
          <a:bodyPr wrap="square" lIns="0" tIns="0" rIns="0" bIns="0" rtlCol="0"/>
          <a:lstStyle/>
          <a:p>
            <a:endParaRPr sz="100"/>
          </a:p>
        </p:txBody>
      </p:sp>
      <p:sp>
        <p:nvSpPr>
          <p:cNvPr id="159" name="object 159"/>
          <p:cNvSpPr/>
          <p:nvPr/>
        </p:nvSpPr>
        <p:spPr>
          <a:xfrm>
            <a:off x="5815774" y="2824163"/>
            <a:ext cx="0" cy="56674"/>
          </a:xfrm>
          <a:custGeom>
            <a:avLst/>
            <a:gdLst/>
            <a:ahLst/>
            <a:cxnLst/>
            <a:rect l="l" t="t" r="r" b="b"/>
            <a:pathLst>
              <a:path h="75564">
                <a:moveTo>
                  <a:pt x="0" y="0"/>
                </a:moveTo>
                <a:lnTo>
                  <a:pt x="0" y="75056"/>
                </a:lnTo>
              </a:path>
            </a:pathLst>
          </a:custGeom>
          <a:ln w="9525">
            <a:solidFill>
              <a:srgbClr val="163793"/>
            </a:solidFill>
          </a:ln>
        </p:spPr>
        <p:txBody>
          <a:bodyPr wrap="square" lIns="0" tIns="0" rIns="0" bIns="0" rtlCol="0"/>
          <a:lstStyle/>
          <a:p>
            <a:endParaRPr sz="100"/>
          </a:p>
        </p:txBody>
      </p:sp>
      <p:sp>
        <p:nvSpPr>
          <p:cNvPr id="160" name="object 160"/>
          <p:cNvSpPr/>
          <p:nvPr/>
        </p:nvSpPr>
        <p:spPr>
          <a:xfrm>
            <a:off x="6105144" y="2826829"/>
            <a:ext cx="0" cy="55245"/>
          </a:xfrm>
          <a:custGeom>
            <a:avLst/>
            <a:gdLst/>
            <a:ahLst/>
            <a:cxnLst/>
            <a:rect l="l" t="t" r="r" b="b"/>
            <a:pathLst>
              <a:path h="73660">
                <a:moveTo>
                  <a:pt x="0" y="0"/>
                </a:moveTo>
                <a:lnTo>
                  <a:pt x="0" y="73279"/>
                </a:lnTo>
              </a:path>
            </a:pathLst>
          </a:custGeom>
          <a:ln w="9525">
            <a:solidFill>
              <a:srgbClr val="163793"/>
            </a:solidFill>
          </a:ln>
        </p:spPr>
        <p:txBody>
          <a:bodyPr wrap="square" lIns="0" tIns="0" rIns="0" bIns="0" rtlCol="0"/>
          <a:lstStyle/>
          <a:p>
            <a:endParaRPr sz="100"/>
          </a:p>
        </p:txBody>
      </p:sp>
      <p:sp>
        <p:nvSpPr>
          <p:cNvPr id="161" name="object 161"/>
          <p:cNvSpPr/>
          <p:nvPr/>
        </p:nvSpPr>
        <p:spPr>
          <a:xfrm>
            <a:off x="5505260" y="2714777"/>
            <a:ext cx="277625" cy="230066"/>
          </a:xfrm>
          <a:prstGeom prst="rect">
            <a:avLst/>
          </a:prstGeom>
          <a:blipFill>
            <a:blip r:embed="rId2" cstate="print"/>
            <a:stretch>
              <a:fillRect/>
            </a:stretch>
          </a:blipFill>
        </p:spPr>
        <p:txBody>
          <a:bodyPr wrap="square" lIns="0" tIns="0" rIns="0" bIns="0" rtlCol="0"/>
          <a:lstStyle/>
          <a:p>
            <a:endParaRPr sz="100"/>
          </a:p>
        </p:txBody>
      </p:sp>
      <p:sp>
        <p:nvSpPr>
          <p:cNvPr id="162" name="object 162"/>
          <p:cNvSpPr/>
          <p:nvPr/>
        </p:nvSpPr>
        <p:spPr>
          <a:xfrm>
            <a:off x="5483637" y="2680457"/>
            <a:ext cx="379809" cy="79506"/>
          </a:xfrm>
          <a:prstGeom prst="rect">
            <a:avLst/>
          </a:prstGeom>
          <a:blipFill>
            <a:blip r:embed="rId40" cstate="print"/>
            <a:stretch>
              <a:fillRect/>
            </a:stretch>
          </a:blipFill>
        </p:spPr>
        <p:txBody>
          <a:bodyPr wrap="square" lIns="0" tIns="0" rIns="0" bIns="0" rtlCol="0"/>
          <a:lstStyle/>
          <a:p>
            <a:endParaRPr sz="100"/>
          </a:p>
        </p:txBody>
      </p:sp>
      <p:sp>
        <p:nvSpPr>
          <p:cNvPr id="163" name="object 163"/>
          <p:cNvSpPr txBox="1"/>
          <p:nvPr/>
        </p:nvSpPr>
        <p:spPr>
          <a:xfrm>
            <a:off x="6078092" y="2264568"/>
            <a:ext cx="631983" cy="193040"/>
          </a:xfrm>
          <a:prstGeom prst="rect">
            <a:avLst/>
          </a:prstGeom>
        </p:spPr>
        <p:txBody>
          <a:bodyPr vert="horz" wrap="square" lIns="0" tIns="9048" rIns="0" bIns="0" rtlCol="0">
            <a:spAutoFit/>
          </a:bodyPr>
          <a:lstStyle/>
          <a:p>
            <a:pPr marL="12700">
              <a:lnSpc>
                <a:spcPct val="100000"/>
              </a:lnSpc>
              <a:spcBef>
                <a:spcPts val="95"/>
              </a:spcBef>
            </a:pPr>
            <a:r>
              <a:rPr sz="1200" b="1" spc="-5" dirty="0">
                <a:solidFill>
                  <a:srgbClr val="163793"/>
                </a:solidFill>
                <a:latin typeface="宋体" panose="02010600030101010101" pitchFamily="2" charset="-122"/>
                <a:cs typeface="宋体" panose="02010600030101010101" pitchFamily="2" charset="-122"/>
              </a:rPr>
              <a:t>家庭网络</a:t>
            </a:r>
            <a:endParaRPr sz="1200">
              <a:latin typeface="宋体" panose="02010600030101010101" pitchFamily="2" charset="-122"/>
              <a:cs typeface="宋体" panose="02010600030101010101" pitchFamily="2" charset="-122"/>
            </a:endParaRPr>
          </a:p>
        </p:txBody>
      </p:sp>
      <p:sp>
        <p:nvSpPr>
          <p:cNvPr id="164" name="object 164"/>
          <p:cNvSpPr/>
          <p:nvPr/>
        </p:nvSpPr>
        <p:spPr>
          <a:xfrm>
            <a:off x="5445537" y="2336396"/>
            <a:ext cx="330707" cy="167821"/>
          </a:xfrm>
          <a:prstGeom prst="rect">
            <a:avLst/>
          </a:prstGeom>
          <a:blipFill>
            <a:blip r:embed="rId41" cstate="print"/>
            <a:stretch>
              <a:fillRect/>
            </a:stretch>
          </a:blipFill>
        </p:spPr>
        <p:txBody>
          <a:bodyPr wrap="square" lIns="0" tIns="0" rIns="0" bIns="0" rtlCol="0"/>
          <a:lstStyle/>
          <a:p>
            <a:endParaRPr sz="100"/>
          </a:p>
        </p:txBody>
      </p:sp>
      <p:sp>
        <p:nvSpPr>
          <p:cNvPr id="165" name="object 165"/>
          <p:cNvSpPr/>
          <p:nvPr/>
        </p:nvSpPr>
        <p:spPr>
          <a:xfrm>
            <a:off x="5459730" y="2518492"/>
            <a:ext cx="276114" cy="128219"/>
          </a:xfrm>
          <a:prstGeom prst="rect">
            <a:avLst/>
          </a:prstGeom>
          <a:blipFill>
            <a:blip r:embed="rId42" cstate="print"/>
            <a:stretch>
              <a:fillRect/>
            </a:stretch>
          </a:blipFill>
        </p:spPr>
        <p:txBody>
          <a:bodyPr wrap="square" lIns="0" tIns="0" rIns="0" bIns="0" rtlCol="0"/>
          <a:lstStyle/>
          <a:p>
            <a:endParaRPr sz="100"/>
          </a:p>
        </p:txBody>
      </p:sp>
      <p:sp>
        <p:nvSpPr>
          <p:cNvPr id="166" name="object 166"/>
          <p:cNvSpPr/>
          <p:nvPr/>
        </p:nvSpPr>
        <p:spPr>
          <a:xfrm>
            <a:off x="5548265" y="2403110"/>
            <a:ext cx="226409" cy="163258"/>
          </a:xfrm>
          <a:prstGeom prst="rect">
            <a:avLst/>
          </a:prstGeom>
          <a:blipFill>
            <a:blip r:embed="rId43" cstate="print"/>
            <a:stretch>
              <a:fillRect/>
            </a:stretch>
          </a:blipFill>
        </p:spPr>
        <p:txBody>
          <a:bodyPr wrap="square" lIns="0" tIns="0" rIns="0" bIns="0" rtlCol="0"/>
          <a:lstStyle/>
          <a:p>
            <a:endParaRPr sz="100"/>
          </a:p>
        </p:txBody>
      </p:sp>
      <p:sp>
        <p:nvSpPr>
          <p:cNvPr id="167" name="object 167"/>
          <p:cNvSpPr/>
          <p:nvPr/>
        </p:nvSpPr>
        <p:spPr>
          <a:xfrm>
            <a:off x="5549837" y="2401824"/>
            <a:ext cx="51911" cy="120968"/>
          </a:xfrm>
          <a:custGeom>
            <a:avLst/>
            <a:gdLst/>
            <a:ahLst/>
            <a:cxnLst/>
            <a:rect l="l" t="t" r="r" b="b"/>
            <a:pathLst>
              <a:path w="69214" h="161289">
                <a:moveTo>
                  <a:pt x="56768" y="0"/>
                </a:moveTo>
                <a:lnTo>
                  <a:pt x="0" y="159257"/>
                </a:lnTo>
                <a:lnTo>
                  <a:pt x="11175" y="161289"/>
                </a:lnTo>
                <a:lnTo>
                  <a:pt x="68833" y="4317"/>
                </a:lnTo>
                <a:lnTo>
                  <a:pt x="56768" y="0"/>
                </a:lnTo>
                <a:close/>
              </a:path>
            </a:pathLst>
          </a:custGeom>
          <a:solidFill>
            <a:srgbClr val="000099"/>
          </a:solidFill>
        </p:spPr>
        <p:txBody>
          <a:bodyPr wrap="square" lIns="0" tIns="0" rIns="0" bIns="0" rtlCol="0"/>
          <a:lstStyle/>
          <a:p>
            <a:endParaRPr sz="100"/>
          </a:p>
        </p:txBody>
      </p:sp>
      <p:sp>
        <p:nvSpPr>
          <p:cNvPr id="168" name="object 168"/>
          <p:cNvSpPr/>
          <p:nvPr/>
        </p:nvSpPr>
        <p:spPr>
          <a:xfrm>
            <a:off x="5591746" y="2402110"/>
            <a:ext cx="185832" cy="160972"/>
          </a:xfrm>
          <a:prstGeom prst="rect">
            <a:avLst/>
          </a:prstGeom>
          <a:blipFill>
            <a:blip r:embed="rId44" cstate="print"/>
            <a:stretch>
              <a:fillRect/>
            </a:stretch>
          </a:blipFill>
        </p:spPr>
        <p:txBody>
          <a:bodyPr wrap="square" lIns="0" tIns="0" rIns="0" bIns="0" rtlCol="0"/>
          <a:lstStyle/>
          <a:p>
            <a:endParaRPr sz="100"/>
          </a:p>
        </p:txBody>
      </p:sp>
      <p:sp>
        <p:nvSpPr>
          <p:cNvPr id="169" name="object 169"/>
          <p:cNvSpPr/>
          <p:nvPr/>
        </p:nvSpPr>
        <p:spPr>
          <a:xfrm>
            <a:off x="5549265" y="2516600"/>
            <a:ext cx="189536" cy="47149"/>
          </a:xfrm>
          <a:prstGeom prst="rect">
            <a:avLst/>
          </a:prstGeom>
          <a:blipFill>
            <a:blip r:embed="rId45" cstate="print"/>
            <a:stretch>
              <a:fillRect/>
            </a:stretch>
          </a:blipFill>
        </p:spPr>
        <p:txBody>
          <a:bodyPr wrap="square" lIns="0" tIns="0" rIns="0" bIns="0" rtlCol="0"/>
          <a:lstStyle/>
          <a:p>
            <a:endParaRPr sz="100"/>
          </a:p>
        </p:txBody>
      </p:sp>
      <p:sp>
        <p:nvSpPr>
          <p:cNvPr id="170" name="object 170"/>
          <p:cNvSpPr/>
          <p:nvPr/>
        </p:nvSpPr>
        <p:spPr>
          <a:xfrm>
            <a:off x="5726810" y="2424589"/>
            <a:ext cx="52388" cy="140494"/>
          </a:xfrm>
          <a:custGeom>
            <a:avLst/>
            <a:gdLst/>
            <a:ahLst/>
            <a:cxnLst/>
            <a:rect l="l" t="t" r="r" b="b"/>
            <a:pathLst>
              <a:path w="69850" h="187325">
                <a:moveTo>
                  <a:pt x="69468" y="0"/>
                </a:moveTo>
                <a:lnTo>
                  <a:pt x="67055" y="0"/>
                </a:lnTo>
                <a:lnTo>
                  <a:pt x="0" y="185547"/>
                </a:lnTo>
                <a:lnTo>
                  <a:pt x="7365" y="186943"/>
                </a:lnTo>
                <a:lnTo>
                  <a:pt x="69468" y="0"/>
                </a:lnTo>
                <a:close/>
              </a:path>
            </a:pathLst>
          </a:custGeom>
          <a:solidFill>
            <a:srgbClr val="4D4D4D"/>
          </a:solidFill>
        </p:spPr>
        <p:txBody>
          <a:bodyPr wrap="square" lIns="0" tIns="0" rIns="0" bIns="0" rtlCol="0"/>
          <a:lstStyle/>
          <a:p>
            <a:endParaRPr sz="100"/>
          </a:p>
        </p:txBody>
      </p:sp>
      <p:sp>
        <p:nvSpPr>
          <p:cNvPr id="171" name="object 171"/>
          <p:cNvSpPr/>
          <p:nvPr/>
        </p:nvSpPr>
        <p:spPr>
          <a:xfrm>
            <a:off x="5549551" y="2522886"/>
            <a:ext cx="181261" cy="46481"/>
          </a:xfrm>
          <a:prstGeom prst="rect">
            <a:avLst/>
          </a:prstGeom>
          <a:blipFill>
            <a:blip r:embed="rId46" cstate="print"/>
            <a:stretch>
              <a:fillRect/>
            </a:stretch>
          </a:blipFill>
        </p:spPr>
        <p:txBody>
          <a:bodyPr wrap="square" lIns="0" tIns="0" rIns="0" bIns="0" rtlCol="0"/>
          <a:lstStyle/>
          <a:p>
            <a:endParaRPr sz="100"/>
          </a:p>
        </p:txBody>
      </p:sp>
      <p:sp>
        <p:nvSpPr>
          <p:cNvPr id="172" name="object 172"/>
          <p:cNvSpPr/>
          <p:nvPr/>
        </p:nvSpPr>
        <p:spPr>
          <a:xfrm>
            <a:off x="5546502" y="2572607"/>
            <a:ext cx="61913" cy="27623"/>
          </a:xfrm>
          <a:custGeom>
            <a:avLst/>
            <a:gdLst/>
            <a:ahLst/>
            <a:cxnLst/>
            <a:rect l="l" t="t" r="r" b="b"/>
            <a:pathLst>
              <a:path w="82550" h="36829">
                <a:moveTo>
                  <a:pt x="31876" y="0"/>
                </a:moveTo>
                <a:lnTo>
                  <a:pt x="0" y="20574"/>
                </a:lnTo>
                <a:lnTo>
                  <a:pt x="51180" y="36830"/>
                </a:lnTo>
                <a:lnTo>
                  <a:pt x="82041" y="13970"/>
                </a:lnTo>
                <a:lnTo>
                  <a:pt x="31876" y="0"/>
                </a:lnTo>
                <a:close/>
              </a:path>
            </a:pathLst>
          </a:custGeom>
          <a:solidFill>
            <a:srgbClr val="000099"/>
          </a:solidFill>
        </p:spPr>
        <p:txBody>
          <a:bodyPr wrap="square" lIns="0" tIns="0" rIns="0" bIns="0" rtlCol="0"/>
          <a:lstStyle/>
          <a:p>
            <a:endParaRPr sz="100"/>
          </a:p>
        </p:txBody>
      </p:sp>
      <p:sp>
        <p:nvSpPr>
          <p:cNvPr id="173" name="object 173"/>
          <p:cNvSpPr/>
          <p:nvPr/>
        </p:nvSpPr>
        <p:spPr>
          <a:xfrm>
            <a:off x="5547645" y="2573178"/>
            <a:ext cx="59341" cy="26289"/>
          </a:xfrm>
          <a:prstGeom prst="rect">
            <a:avLst/>
          </a:prstGeom>
          <a:blipFill>
            <a:blip r:embed="rId47" cstate="print"/>
            <a:stretch>
              <a:fillRect/>
            </a:stretch>
          </a:blipFill>
        </p:spPr>
        <p:txBody>
          <a:bodyPr wrap="square" lIns="0" tIns="0" rIns="0" bIns="0" rtlCol="0"/>
          <a:lstStyle/>
          <a:p>
            <a:endParaRPr sz="100"/>
          </a:p>
        </p:txBody>
      </p:sp>
      <p:sp>
        <p:nvSpPr>
          <p:cNvPr id="174" name="object 174"/>
          <p:cNvSpPr/>
          <p:nvPr/>
        </p:nvSpPr>
        <p:spPr>
          <a:xfrm>
            <a:off x="5552027" y="2583466"/>
            <a:ext cx="21431" cy="8573"/>
          </a:xfrm>
          <a:custGeom>
            <a:avLst/>
            <a:gdLst/>
            <a:ahLst/>
            <a:cxnLst/>
            <a:rect l="l" t="t" r="r" b="b"/>
            <a:pathLst>
              <a:path w="28575" h="11429">
                <a:moveTo>
                  <a:pt x="8255" y="0"/>
                </a:moveTo>
                <a:lnTo>
                  <a:pt x="0" y="4952"/>
                </a:lnTo>
                <a:lnTo>
                  <a:pt x="19938" y="11175"/>
                </a:lnTo>
                <a:lnTo>
                  <a:pt x="28194" y="5587"/>
                </a:lnTo>
                <a:lnTo>
                  <a:pt x="8255" y="0"/>
                </a:lnTo>
                <a:close/>
              </a:path>
            </a:pathLst>
          </a:custGeom>
          <a:solidFill>
            <a:srgbClr val="009999"/>
          </a:solidFill>
        </p:spPr>
        <p:txBody>
          <a:bodyPr wrap="square" lIns="0" tIns="0" rIns="0" bIns="0" rtlCol="0"/>
          <a:lstStyle/>
          <a:p>
            <a:endParaRPr sz="100"/>
          </a:p>
        </p:txBody>
      </p:sp>
      <p:sp>
        <p:nvSpPr>
          <p:cNvPr id="175" name="object 175"/>
          <p:cNvSpPr/>
          <p:nvPr/>
        </p:nvSpPr>
        <p:spPr>
          <a:xfrm>
            <a:off x="5551265" y="2587276"/>
            <a:ext cx="16193" cy="5715"/>
          </a:xfrm>
          <a:custGeom>
            <a:avLst/>
            <a:gdLst/>
            <a:ahLst/>
            <a:cxnLst/>
            <a:rect l="l" t="t" r="r" b="b"/>
            <a:pathLst>
              <a:path w="21589" h="7620">
                <a:moveTo>
                  <a:pt x="1397" y="0"/>
                </a:moveTo>
                <a:lnTo>
                  <a:pt x="0" y="1015"/>
                </a:lnTo>
                <a:lnTo>
                  <a:pt x="19685" y="7112"/>
                </a:lnTo>
                <a:lnTo>
                  <a:pt x="21209" y="5969"/>
                </a:lnTo>
                <a:lnTo>
                  <a:pt x="1397" y="0"/>
                </a:lnTo>
                <a:close/>
              </a:path>
            </a:pathLst>
          </a:custGeom>
          <a:solidFill>
            <a:srgbClr val="000099"/>
          </a:solidFill>
        </p:spPr>
        <p:txBody>
          <a:bodyPr wrap="square" lIns="0" tIns="0" rIns="0" bIns="0" rtlCol="0"/>
          <a:lstStyle/>
          <a:p>
            <a:endParaRPr sz="100"/>
          </a:p>
        </p:txBody>
      </p:sp>
      <p:sp>
        <p:nvSpPr>
          <p:cNvPr id="176" name="object 176"/>
          <p:cNvSpPr/>
          <p:nvPr/>
        </p:nvSpPr>
        <p:spPr>
          <a:xfrm>
            <a:off x="5569362" y="2588800"/>
            <a:ext cx="21431" cy="9049"/>
          </a:xfrm>
          <a:custGeom>
            <a:avLst/>
            <a:gdLst/>
            <a:ahLst/>
            <a:cxnLst/>
            <a:rect l="l" t="t" r="r" b="b"/>
            <a:pathLst>
              <a:path w="28575" h="12064">
                <a:moveTo>
                  <a:pt x="7747" y="0"/>
                </a:moveTo>
                <a:lnTo>
                  <a:pt x="0" y="5206"/>
                </a:lnTo>
                <a:lnTo>
                  <a:pt x="19938" y="11556"/>
                </a:lnTo>
                <a:lnTo>
                  <a:pt x="28194" y="5841"/>
                </a:lnTo>
                <a:lnTo>
                  <a:pt x="7747" y="0"/>
                </a:lnTo>
                <a:close/>
              </a:path>
            </a:pathLst>
          </a:custGeom>
          <a:solidFill>
            <a:srgbClr val="009999"/>
          </a:solidFill>
        </p:spPr>
        <p:txBody>
          <a:bodyPr wrap="square" lIns="0" tIns="0" rIns="0" bIns="0" rtlCol="0"/>
          <a:lstStyle/>
          <a:p>
            <a:endParaRPr sz="100"/>
          </a:p>
        </p:txBody>
      </p:sp>
      <p:sp>
        <p:nvSpPr>
          <p:cNvPr id="177" name="object 177"/>
          <p:cNvSpPr/>
          <p:nvPr/>
        </p:nvSpPr>
        <p:spPr>
          <a:xfrm>
            <a:off x="5568601" y="2592896"/>
            <a:ext cx="16193" cy="5715"/>
          </a:xfrm>
          <a:custGeom>
            <a:avLst/>
            <a:gdLst/>
            <a:ahLst/>
            <a:cxnLst/>
            <a:rect l="l" t="t" r="r" b="b"/>
            <a:pathLst>
              <a:path w="21589" h="7620">
                <a:moveTo>
                  <a:pt x="1397" y="0"/>
                </a:moveTo>
                <a:lnTo>
                  <a:pt x="0" y="1015"/>
                </a:lnTo>
                <a:lnTo>
                  <a:pt x="19685" y="7111"/>
                </a:lnTo>
                <a:lnTo>
                  <a:pt x="21209" y="5968"/>
                </a:lnTo>
                <a:lnTo>
                  <a:pt x="1397" y="0"/>
                </a:lnTo>
                <a:close/>
              </a:path>
            </a:pathLst>
          </a:custGeom>
          <a:solidFill>
            <a:srgbClr val="000099"/>
          </a:solidFill>
        </p:spPr>
        <p:txBody>
          <a:bodyPr wrap="square" lIns="0" tIns="0" rIns="0" bIns="0" rtlCol="0"/>
          <a:lstStyle/>
          <a:p>
            <a:endParaRPr sz="100"/>
          </a:p>
        </p:txBody>
      </p:sp>
      <p:sp>
        <p:nvSpPr>
          <p:cNvPr id="178" name="object 178"/>
          <p:cNvSpPr/>
          <p:nvPr/>
        </p:nvSpPr>
        <p:spPr>
          <a:xfrm>
            <a:off x="5651849" y="2576702"/>
            <a:ext cx="74771" cy="60960"/>
          </a:xfrm>
          <a:custGeom>
            <a:avLst/>
            <a:gdLst/>
            <a:ahLst/>
            <a:cxnLst/>
            <a:rect l="l" t="t" r="r" b="b"/>
            <a:pathLst>
              <a:path w="99695" h="81279">
                <a:moveTo>
                  <a:pt x="99313" y="0"/>
                </a:moveTo>
                <a:lnTo>
                  <a:pt x="253" y="75437"/>
                </a:lnTo>
                <a:lnTo>
                  <a:pt x="0" y="81025"/>
                </a:lnTo>
                <a:lnTo>
                  <a:pt x="99060" y="6223"/>
                </a:lnTo>
                <a:lnTo>
                  <a:pt x="99313" y="0"/>
                </a:lnTo>
                <a:close/>
              </a:path>
            </a:pathLst>
          </a:custGeom>
          <a:solidFill>
            <a:srgbClr val="000099"/>
          </a:solidFill>
        </p:spPr>
        <p:txBody>
          <a:bodyPr wrap="square" lIns="0" tIns="0" rIns="0" bIns="0" rtlCol="0"/>
          <a:lstStyle/>
          <a:p>
            <a:endParaRPr sz="100"/>
          </a:p>
        </p:txBody>
      </p:sp>
      <p:sp>
        <p:nvSpPr>
          <p:cNvPr id="179" name="object 179"/>
          <p:cNvSpPr/>
          <p:nvPr/>
        </p:nvSpPr>
        <p:spPr>
          <a:xfrm>
            <a:off x="5461634" y="2581560"/>
            <a:ext cx="190976" cy="55721"/>
          </a:xfrm>
          <a:custGeom>
            <a:avLst/>
            <a:gdLst/>
            <a:ahLst/>
            <a:cxnLst/>
            <a:rect l="l" t="t" r="r" b="b"/>
            <a:pathLst>
              <a:path w="254635" h="74295">
                <a:moveTo>
                  <a:pt x="3683" y="0"/>
                </a:moveTo>
                <a:lnTo>
                  <a:pt x="635" y="0"/>
                </a:lnTo>
                <a:lnTo>
                  <a:pt x="0" y="2413"/>
                </a:lnTo>
                <a:lnTo>
                  <a:pt x="253873" y="73914"/>
                </a:lnTo>
                <a:lnTo>
                  <a:pt x="254254" y="69215"/>
                </a:lnTo>
                <a:lnTo>
                  <a:pt x="3683" y="0"/>
                </a:lnTo>
                <a:close/>
              </a:path>
            </a:pathLst>
          </a:custGeom>
          <a:solidFill>
            <a:srgbClr val="000099"/>
          </a:solidFill>
        </p:spPr>
        <p:txBody>
          <a:bodyPr wrap="square" lIns="0" tIns="0" rIns="0" bIns="0" rtlCol="0"/>
          <a:lstStyle/>
          <a:p>
            <a:endParaRPr sz="100"/>
          </a:p>
        </p:txBody>
      </p:sp>
      <p:sp>
        <p:nvSpPr>
          <p:cNvPr id="180" name="object 180"/>
          <p:cNvSpPr/>
          <p:nvPr/>
        </p:nvSpPr>
        <p:spPr>
          <a:xfrm>
            <a:off x="5461730" y="2525744"/>
            <a:ext cx="260508" cy="101345"/>
          </a:xfrm>
          <a:prstGeom prst="rect">
            <a:avLst/>
          </a:prstGeom>
          <a:blipFill>
            <a:blip r:embed="rId48" cstate="print"/>
            <a:stretch>
              <a:fillRect/>
            </a:stretch>
          </a:blipFill>
        </p:spPr>
        <p:txBody>
          <a:bodyPr wrap="square" lIns="0" tIns="0" rIns="0" bIns="0" rtlCol="0"/>
          <a:lstStyle/>
          <a:p>
            <a:endParaRPr sz="100"/>
          </a:p>
        </p:txBody>
      </p:sp>
      <p:sp>
        <p:nvSpPr>
          <p:cNvPr id="181" name="object 181"/>
          <p:cNvSpPr/>
          <p:nvPr/>
        </p:nvSpPr>
        <p:spPr>
          <a:xfrm>
            <a:off x="5730097" y="2472166"/>
            <a:ext cx="310753" cy="279797"/>
          </a:xfrm>
          <a:prstGeom prst="rect">
            <a:avLst/>
          </a:prstGeom>
          <a:blipFill>
            <a:blip r:embed="rId49" cstate="print"/>
            <a:stretch>
              <a:fillRect/>
            </a:stretch>
          </a:blipFill>
        </p:spPr>
        <p:txBody>
          <a:bodyPr wrap="square" lIns="0" tIns="0" rIns="0" bIns="0" rtlCol="0"/>
          <a:lstStyle/>
          <a:p>
            <a:endParaRPr sz="100"/>
          </a:p>
        </p:txBody>
      </p:sp>
      <p:sp>
        <p:nvSpPr>
          <p:cNvPr id="182" name="object 182"/>
          <p:cNvSpPr/>
          <p:nvPr/>
        </p:nvSpPr>
        <p:spPr>
          <a:xfrm>
            <a:off x="5862638" y="2498978"/>
            <a:ext cx="146494" cy="128206"/>
          </a:xfrm>
          <a:prstGeom prst="rect">
            <a:avLst/>
          </a:prstGeom>
          <a:blipFill>
            <a:blip r:embed="rId50" cstate="print"/>
            <a:stretch>
              <a:fillRect/>
            </a:stretch>
          </a:blipFill>
        </p:spPr>
        <p:txBody>
          <a:bodyPr wrap="square" lIns="0" tIns="0" rIns="0" bIns="0" rtlCol="0"/>
          <a:lstStyle/>
          <a:p>
            <a:endParaRPr sz="100"/>
          </a:p>
        </p:txBody>
      </p:sp>
      <p:sp>
        <p:nvSpPr>
          <p:cNvPr id="183" name="object 183"/>
          <p:cNvSpPr/>
          <p:nvPr/>
        </p:nvSpPr>
        <p:spPr>
          <a:xfrm>
            <a:off x="5410106" y="3347486"/>
            <a:ext cx="2282190" cy="1229201"/>
          </a:xfrm>
          <a:custGeom>
            <a:avLst/>
            <a:gdLst/>
            <a:ahLst/>
            <a:cxnLst/>
            <a:rect l="l" t="t" r="r" b="b"/>
            <a:pathLst>
              <a:path w="3042920" h="1638935">
                <a:moveTo>
                  <a:pt x="510715" y="88108"/>
                </a:moveTo>
                <a:lnTo>
                  <a:pt x="458581" y="89977"/>
                </a:lnTo>
                <a:lnTo>
                  <a:pt x="407656" y="94386"/>
                </a:lnTo>
                <a:lnTo>
                  <a:pt x="358940" y="101899"/>
                </a:lnTo>
                <a:lnTo>
                  <a:pt x="313235" y="113113"/>
                </a:lnTo>
                <a:lnTo>
                  <a:pt x="271476" y="128601"/>
                </a:lnTo>
                <a:lnTo>
                  <a:pt x="234566" y="148944"/>
                </a:lnTo>
                <a:lnTo>
                  <a:pt x="201461" y="175285"/>
                </a:lnTo>
                <a:lnTo>
                  <a:pt x="170630" y="207762"/>
                </a:lnTo>
                <a:lnTo>
                  <a:pt x="142136" y="245344"/>
                </a:lnTo>
                <a:lnTo>
                  <a:pt x="116044" y="287002"/>
                </a:lnTo>
                <a:lnTo>
                  <a:pt x="92416" y="331704"/>
                </a:lnTo>
                <a:lnTo>
                  <a:pt x="71317" y="378420"/>
                </a:lnTo>
                <a:lnTo>
                  <a:pt x="52809" y="426120"/>
                </a:lnTo>
                <a:lnTo>
                  <a:pt x="36956" y="473772"/>
                </a:lnTo>
                <a:lnTo>
                  <a:pt x="23822" y="520348"/>
                </a:lnTo>
                <a:lnTo>
                  <a:pt x="13471" y="564815"/>
                </a:lnTo>
                <a:lnTo>
                  <a:pt x="5966" y="606144"/>
                </a:lnTo>
                <a:lnTo>
                  <a:pt x="809" y="655505"/>
                </a:lnTo>
                <a:lnTo>
                  <a:pt x="0" y="706572"/>
                </a:lnTo>
                <a:lnTo>
                  <a:pt x="3303" y="758220"/>
                </a:lnTo>
                <a:lnTo>
                  <a:pt x="10486" y="809321"/>
                </a:lnTo>
                <a:lnTo>
                  <a:pt x="21314" y="858751"/>
                </a:lnTo>
                <a:lnTo>
                  <a:pt x="35552" y="905384"/>
                </a:lnTo>
                <a:lnTo>
                  <a:pt x="52967" y="948094"/>
                </a:lnTo>
                <a:lnTo>
                  <a:pt x="73324" y="985756"/>
                </a:lnTo>
                <a:lnTo>
                  <a:pt x="96390" y="1017243"/>
                </a:lnTo>
                <a:lnTo>
                  <a:pt x="126754" y="1042707"/>
                </a:lnTo>
                <a:lnTo>
                  <a:pt x="162495" y="1058008"/>
                </a:lnTo>
                <a:lnTo>
                  <a:pt x="202740" y="1066234"/>
                </a:lnTo>
                <a:lnTo>
                  <a:pt x="246615" y="1070472"/>
                </a:lnTo>
                <a:lnTo>
                  <a:pt x="293246" y="1073811"/>
                </a:lnTo>
                <a:lnTo>
                  <a:pt x="341759" y="1079340"/>
                </a:lnTo>
                <a:lnTo>
                  <a:pt x="391282" y="1090146"/>
                </a:lnTo>
                <a:lnTo>
                  <a:pt x="440941" y="1109318"/>
                </a:lnTo>
                <a:lnTo>
                  <a:pt x="476755" y="1129084"/>
                </a:lnTo>
                <a:lnTo>
                  <a:pt x="512568" y="1152398"/>
                </a:lnTo>
                <a:lnTo>
                  <a:pt x="548687" y="1178560"/>
                </a:lnTo>
                <a:lnTo>
                  <a:pt x="585417" y="1206867"/>
                </a:lnTo>
                <a:lnTo>
                  <a:pt x="661941" y="1267115"/>
                </a:lnTo>
                <a:lnTo>
                  <a:pt x="702348" y="1297654"/>
                </a:lnTo>
                <a:lnTo>
                  <a:pt x="744595" y="1327533"/>
                </a:lnTo>
                <a:lnTo>
                  <a:pt x="788988" y="1356052"/>
                </a:lnTo>
                <a:lnTo>
                  <a:pt x="835834" y="1382510"/>
                </a:lnTo>
                <a:lnTo>
                  <a:pt x="885441" y="1406206"/>
                </a:lnTo>
                <a:lnTo>
                  <a:pt x="926707" y="1423446"/>
                </a:lnTo>
                <a:lnTo>
                  <a:pt x="970064" y="1440423"/>
                </a:lnTo>
                <a:lnTo>
                  <a:pt x="1015267" y="1457066"/>
                </a:lnTo>
                <a:lnTo>
                  <a:pt x="1062074" y="1473307"/>
                </a:lnTo>
                <a:lnTo>
                  <a:pt x="1110242" y="1489075"/>
                </a:lnTo>
                <a:lnTo>
                  <a:pt x="1159527" y="1504302"/>
                </a:lnTo>
                <a:lnTo>
                  <a:pt x="1209687" y="1518918"/>
                </a:lnTo>
                <a:lnTo>
                  <a:pt x="1260479" y="1532854"/>
                </a:lnTo>
                <a:lnTo>
                  <a:pt x="1311660" y="1546040"/>
                </a:lnTo>
                <a:lnTo>
                  <a:pt x="1362986" y="1558407"/>
                </a:lnTo>
                <a:lnTo>
                  <a:pt x="1414216" y="1569885"/>
                </a:lnTo>
                <a:lnTo>
                  <a:pt x="1465105" y="1580405"/>
                </a:lnTo>
                <a:lnTo>
                  <a:pt x="1515411" y="1589898"/>
                </a:lnTo>
                <a:lnTo>
                  <a:pt x="1564891" y="1598293"/>
                </a:lnTo>
                <a:lnTo>
                  <a:pt x="1614442" y="1605546"/>
                </a:lnTo>
                <a:lnTo>
                  <a:pt x="1664964" y="1612285"/>
                </a:lnTo>
                <a:lnTo>
                  <a:pt x="1716214" y="1618433"/>
                </a:lnTo>
                <a:lnTo>
                  <a:pt x="1767948" y="1623916"/>
                </a:lnTo>
                <a:lnTo>
                  <a:pt x="1819925" y="1628655"/>
                </a:lnTo>
                <a:lnTo>
                  <a:pt x="1871901" y="1632575"/>
                </a:lnTo>
                <a:lnTo>
                  <a:pt x="1923634" y="1635600"/>
                </a:lnTo>
                <a:lnTo>
                  <a:pt x="1974881" y="1637652"/>
                </a:lnTo>
                <a:lnTo>
                  <a:pt x="2025399" y="1638657"/>
                </a:lnTo>
                <a:lnTo>
                  <a:pt x="2074945" y="1638536"/>
                </a:lnTo>
                <a:lnTo>
                  <a:pt x="2123278" y="1637215"/>
                </a:lnTo>
                <a:lnTo>
                  <a:pt x="2170154" y="1634616"/>
                </a:lnTo>
                <a:lnTo>
                  <a:pt x="2215330" y="1630664"/>
                </a:lnTo>
                <a:lnTo>
                  <a:pt x="2258565" y="1625281"/>
                </a:lnTo>
                <a:lnTo>
                  <a:pt x="2316486" y="1614711"/>
                </a:lnTo>
                <a:lnTo>
                  <a:pt x="2372179" y="1601303"/>
                </a:lnTo>
                <a:lnTo>
                  <a:pt x="2425700" y="1585362"/>
                </a:lnTo>
                <a:lnTo>
                  <a:pt x="2477106" y="1567191"/>
                </a:lnTo>
                <a:lnTo>
                  <a:pt x="2526455" y="1547097"/>
                </a:lnTo>
                <a:lnTo>
                  <a:pt x="2573804" y="1525383"/>
                </a:lnTo>
                <a:lnTo>
                  <a:pt x="2619210" y="1502355"/>
                </a:lnTo>
                <a:lnTo>
                  <a:pt x="2662729" y="1478317"/>
                </a:lnTo>
                <a:lnTo>
                  <a:pt x="2704420" y="1453574"/>
                </a:lnTo>
                <a:lnTo>
                  <a:pt x="2744340" y="1428431"/>
                </a:lnTo>
                <a:lnTo>
                  <a:pt x="2787755" y="1401931"/>
                </a:lnTo>
                <a:lnTo>
                  <a:pt x="2830599" y="1376594"/>
                </a:lnTo>
                <a:lnTo>
                  <a:pt x="2871942" y="1351113"/>
                </a:lnTo>
                <a:lnTo>
                  <a:pt x="2910854" y="1324181"/>
                </a:lnTo>
                <a:lnTo>
                  <a:pt x="2946407" y="1294491"/>
                </a:lnTo>
                <a:lnTo>
                  <a:pt x="2977671" y="1260736"/>
                </a:lnTo>
                <a:lnTo>
                  <a:pt x="3003718" y="1221611"/>
                </a:lnTo>
                <a:lnTo>
                  <a:pt x="3023617" y="1175807"/>
                </a:lnTo>
                <a:lnTo>
                  <a:pt x="3036440" y="1122018"/>
                </a:lnTo>
                <a:lnTo>
                  <a:pt x="3042419" y="1041101"/>
                </a:lnTo>
                <a:lnTo>
                  <a:pt x="3041956" y="993609"/>
                </a:lnTo>
                <a:lnTo>
                  <a:pt x="3039350" y="942552"/>
                </a:lnTo>
                <a:lnTo>
                  <a:pt x="3034718" y="888776"/>
                </a:lnTo>
                <a:lnTo>
                  <a:pt x="3028179" y="833123"/>
                </a:lnTo>
                <a:lnTo>
                  <a:pt x="3019853" y="776437"/>
                </a:lnTo>
                <a:lnTo>
                  <a:pt x="3009856" y="719564"/>
                </a:lnTo>
                <a:lnTo>
                  <a:pt x="2998309" y="663346"/>
                </a:lnTo>
                <a:lnTo>
                  <a:pt x="2985329" y="608628"/>
                </a:lnTo>
                <a:lnTo>
                  <a:pt x="2971035" y="556253"/>
                </a:lnTo>
                <a:lnTo>
                  <a:pt x="2955546" y="507066"/>
                </a:lnTo>
                <a:lnTo>
                  <a:pt x="2938979" y="461910"/>
                </a:lnTo>
                <a:lnTo>
                  <a:pt x="2921454" y="421630"/>
                </a:lnTo>
                <a:lnTo>
                  <a:pt x="2903090" y="387069"/>
                </a:lnTo>
                <a:lnTo>
                  <a:pt x="2875335" y="347618"/>
                </a:lnTo>
                <a:lnTo>
                  <a:pt x="2843514" y="315172"/>
                </a:lnTo>
                <a:lnTo>
                  <a:pt x="2808204" y="288708"/>
                </a:lnTo>
                <a:lnTo>
                  <a:pt x="2769987" y="267203"/>
                </a:lnTo>
                <a:lnTo>
                  <a:pt x="2729442" y="249633"/>
                </a:lnTo>
                <a:lnTo>
                  <a:pt x="2687149" y="234974"/>
                </a:lnTo>
                <a:lnTo>
                  <a:pt x="2643689" y="222202"/>
                </a:lnTo>
                <a:lnTo>
                  <a:pt x="2555583" y="198227"/>
                </a:lnTo>
                <a:lnTo>
                  <a:pt x="2518931" y="187058"/>
                </a:lnTo>
                <a:lnTo>
                  <a:pt x="1140700" y="187058"/>
                </a:lnTo>
                <a:lnTo>
                  <a:pt x="1097586" y="180804"/>
                </a:lnTo>
                <a:lnTo>
                  <a:pt x="1052977" y="169890"/>
                </a:lnTo>
                <a:lnTo>
                  <a:pt x="1006954" y="155921"/>
                </a:lnTo>
                <a:lnTo>
                  <a:pt x="959597" y="140504"/>
                </a:lnTo>
                <a:lnTo>
                  <a:pt x="910986" y="125247"/>
                </a:lnTo>
                <a:lnTo>
                  <a:pt x="861203" y="111755"/>
                </a:lnTo>
                <a:lnTo>
                  <a:pt x="810328" y="101635"/>
                </a:lnTo>
                <a:lnTo>
                  <a:pt x="758441" y="96493"/>
                </a:lnTo>
                <a:lnTo>
                  <a:pt x="713526" y="94380"/>
                </a:lnTo>
                <a:lnTo>
                  <a:pt x="615098" y="89657"/>
                </a:lnTo>
                <a:lnTo>
                  <a:pt x="563188" y="88195"/>
                </a:lnTo>
                <a:lnTo>
                  <a:pt x="510715" y="88108"/>
                </a:lnTo>
                <a:close/>
              </a:path>
              <a:path w="3042920" h="1638935">
                <a:moveTo>
                  <a:pt x="1783817" y="0"/>
                </a:moveTo>
                <a:lnTo>
                  <a:pt x="1731721" y="1449"/>
                </a:lnTo>
                <a:lnTo>
                  <a:pt x="1680436" y="4473"/>
                </a:lnTo>
                <a:lnTo>
                  <a:pt x="1630544" y="8946"/>
                </a:lnTo>
                <a:lnTo>
                  <a:pt x="1582627" y="14744"/>
                </a:lnTo>
                <a:lnTo>
                  <a:pt x="1537265" y="21743"/>
                </a:lnTo>
                <a:lnTo>
                  <a:pt x="1495041" y="29818"/>
                </a:lnTo>
                <a:lnTo>
                  <a:pt x="1447856" y="44794"/>
                </a:lnTo>
                <a:lnTo>
                  <a:pt x="1406410" y="65565"/>
                </a:lnTo>
                <a:lnTo>
                  <a:pt x="1368886" y="89977"/>
                </a:lnTo>
                <a:lnTo>
                  <a:pt x="1333878" y="115575"/>
                </a:lnTo>
                <a:lnTo>
                  <a:pt x="1299361" y="140355"/>
                </a:lnTo>
                <a:lnTo>
                  <a:pt x="1263726" y="162013"/>
                </a:lnTo>
                <a:lnTo>
                  <a:pt x="1225257" y="178319"/>
                </a:lnTo>
                <a:lnTo>
                  <a:pt x="1182240" y="187044"/>
                </a:lnTo>
                <a:lnTo>
                  <a:pt x="1140700" y="187058"/>
                </a:lnTo>
                <a:lnTo>
                  <a:pt x="2518931" y="187058"/>
                </a:lnTo>
                <a:lnTo>
                  <a:pt x="2512098" y="184976"/>
                </a:lnTo>
                <a:lnTo>
                  <a:pt x="2469766" y="169518"/>
                </a:lnTo>
                <a:lnTo>
                  <a:pt x="2329249" y="113470"/>
                </a:lnTo>
                <a:lnTo>
                  <a:pt x="2281224" y="94999"/>
                </a:lnTo>
                <a:lnTo>
                  <a:pt x="2232799" y="77253"/>
                </a:lnTo>
                <a:lnTo>
                  <a:pt x="2184089" y="60604"/>
                </a:lnTo>
                <a:lnTo>
                  <a:pt x="2135207" y="45424"/>
                </a:lnTo>
                <a:lnTo>
                  <a:pt x="2086270" y="32086"/>
                </a:lnTo>
                <a:lnTo>
                  <a:pt x="2037393" y="20960"/>
                </a:lnTo>
                <a:lnTo>
                  <a:pt x="1988690" y="12419"/>
                </a:lnTo>
                <a:lnTo>
                  <a:pt x="1939161" y="6333"/>
                </a:lnTo>
                <a:lnTo>
                  <a:pt x="1888119" y="2317"/>
                </a:lnTo>
                <a:lnTo>
                  <a:pt x="1836144" y="247"/>
                </a:lnTo>
                <a:lnTo>
                  <a:pt x="1783817" y="0"/>
                </a:lnTo>
                <a:close/>
              </a:path>
            </a:pathLst>
          </a:custGeom>
          <a:solidFill>
            <a:srgbClr val="00CCFF"/>
          </a:solidFill>
        </p:spPr>
        <p:txBody>
          <a:bodyPr wrap="square" lIns="0" tIns="0" rIns="0" bIns="0" rtlCol="0"/>
          <a:lstStyle/>
          <a:p>
            <a:endParaRPr sz="100"/>
          </a:p>
        </p:txBody>
      </p:sp>
      <p:sp>
        <p:nvSpPr>
          <p:cNvPr id="184" name="object 184"/>
          <p:cNvSpPr/>
          <p:nvPr/>
        </p:nvSpPr>
        <p:spPr>
          <a:xfrm>
            <a:off x="7302913" y="3780663"/>
            <a:ext cx="104775" cy="392906"/>
          </a:xfrm>
          <a:custGeom>
            <a:avLst/>
            <a:gdLst/>
            <a:ahLst/>
            <a:cxnLst/>
            <a:rect l="l" t="t" r="r" b="b"/>
            <a:pathLst>
              <a:path w="139700" h="523875">
                <a:moveTo>
                  <a:pt x="0" y="523875"/>
                </a:moveTo>
                <a:lnTo>
                  <a:pt x="139700" y="0"/>
                </a:lnTo>
              </a:path>
            </a:pathLst>
          </a:custGeom>
          <a:ln w="12700">
            <a:solidFill>
              <a:srgbClr val="163793"/>
            </a:solidFill>
          </a:ln>
        </p:spPr>
        <p:txBody>
          <a:bodyPr wrap="square" lIns="0" tIns="0" rIns="0" bIns="0" rtlCol="0"/>
          <a:lstStyle/>
          <a:p>
            <a:endParaRPr sz="100"/>
          </a:p>
        </p:txBody>
      </p:sp>
      <p:sp>
        <p:nvSpPr>
          <p:cNvPr id="185" name="object 185"/>
          <p:cNvSpPr/>
          <p:nvPr/>
        </p:nvSpPr>
        <p:spPr>
          <a:xfrm>
            <a:off x="7232618" y="4161663"/>
            <a:ext cx="73819" cy="11906"/>
          </a:xfrm>
          <a:custGeom>
            <a:avLst/>
            <a:gdLst/>
            <a:ahLst/>
            <a:cxnLst/>
            <a:rect l="l" t="t" r="r" b="b"/>
            <a:pathLst>
              <a:path w="98425" h="15875">
                <a:moveTo>
                  <a:pt x="0" y="15874"/>
                </a:moveTo>
                <a:lnTo>
                  <a:pt x="98425" y="15874"/>
                </a:lnTo>
                <a:lnTo>
                  <a:pt x="98425" y="0"/>
                </a:lnTo>
                <a:lnTo>
                  <a:pt x="0" y="0"/>
                </a:lnTo>
                <a:lnTo>
                  <a:pt x="0" y="15874"/>
                </a:lnTo>
                <a:close/>
              </a:path>
            </a:pathLst>
          </a:custGeom>
          <a:solidFill>
            <a:srgbClr val="C0C0C0"/>
          </a:solidFill>
        </p:spPr>
        <p:txBody>
          <a:bodyPr wrap="square" lIns="0" tIns="0" rIns="0" bIns="0" rtlCol="0"/>
          <a:lstStyle/>
          <a:p>
            <a:endParaRPr sz="100"/>
          </a:p>
        </p:txBody>
      </p:sp>
      <p:sp>
        <p:nvSpPr>
          <p:cNvPr id="186" name="object 186"/>
          <p:cNvSpPr/>
          <p:nvPr/>
        </p:nvSpPr>
        <p:spPr>
          <a:xfrm>
            <a:off x="7364825" y="3935444"/>
            <a:ext cx="85725" cy="0"/>
          </a:xfrm>
          <a:custGeom>
            <a:avLst/>
            <a:gdLst/>
            <a:ahLst/>
            <a:cxnLst/>
            <a:rect l="l" t="t" r="r" b="b"/>
            <a:pathLst>
              <a:path w="114300">
                <a:moveTo>
                  <a:pt x="0" y="0"/>
                </a:moveTo>
                <a:lnTo>
                  <a:pt x="114300" y="0"/>
                </a:lnTo>
              </a:path>
            </a:pathLst>
          </a:custGeom>
          <a:ln w="12700">
            <a:solidFill>
              <a:srgbClr val="163793"/>
            </a:solidFill>
          </a:ln>
        </p:spPr>
        <p:txBody>
          <a:bodyPr wrap="square" lIns="0" tIns="0" rIns="0" bIns="0" rtlCol="0"/>
          <a:lstStyle/>
          <a:p>
            <a:endParaRPr sz="100"/>
          </a:p>
        </p:txBody>
      </p:sp>
      <p:sp>
        <p:nvSpPr>
          <p:cNvPr id="187" name="object 187"/>
          <p:cNvSpPr/>
          <p:nvPr/>
        </p:nvSpPr>
        <p:spPr>
          <a:xfrm>
            <a:off x="6793325" y="3578257"/>
            <a:ext cx="292894" cy="138113"/>
          </a:xfrm>
          <a:custGeom>
            <a:avLst/>
            <a:gdLst/>
            <a:ahLst/>
            <a:cxnLst/>
            <a:rect l="l" t="t" r="r" b="b"/>
            <a:pathLst>
              <a:path w="390525" h="184150">
                <a:moveTo>
                  <a:pt x="0" y="0"/>
                </a:moveTo>
                <a:lnTo>
                  <a:pt x="390525" y="184150"/>
                </a:lnTo>
              </a:path>
            </a:pathLst>
          </a:custGeom>
          <a:ln w="9525">
            <a:solidFill>
              <a:srgbClr val="163793"/>
            </a:solidFill>
          </a:ln>
        </p:spPr>
        <p:txBody>
          <a:bodyPr wrap="square" lIns="0" tIns="0" rIns="0" bIns="0" rtlCol="0"/>
          <a:lstStyle/>
          <a:p>
            <a:endParaRPr sz="100"/>
          </a:p>
        </p:txBody>
      </p:sp>
      <p:sp>
        <p:nvSpPr>
          <p:cNvPr id="188" name="object 188"/>
          <p:cNvSpPr/>
          <p:nvPr/>
        </p:nvSpPr>
        <p:spPr>
          <a:xfrm>
            <a:off x="6327743" y="3568732"/>
            <a:ext cx="241935" cy="149066"/>
          </a:xfrm>
          <a:custGeom>
            <a:avLst/>
            <a:gdLst/>
            <a:ahLst/>
            <a:cxnLst/>
            <a:rect l="l" t="t" r="r" b="b"/>
            <a:pathLst>
              <a:path w="322579" h="198754">
                <a:moveTo>
                  <a:pt x="0" y="198374"/>
                </a:moveTo>
                <a:lnTo>
                  <a:pt x="322325" y="0"/>
                </a:lnTo>
              </a:path>
            </a:pathLst>
          </a:custGeom>
          <a:ln w="9525">
            <a:solidFill>
              <a:srgbClr val="163793"/>
            </a:solidFill>
          </a:ln>
        </p:spPr>
        <p:txBody>
          <a:bodyPr wrap="square" lIns="0" tIns="0" rIns="0" bIns="0" rtlCol="0"/>
          <a:lstStyle/>
          <a:p>
            <a:endParaRPr sz="100"/>
          </a:p>
        </p:txBody>
      </p:sp>
      <p:sp>
        <p:nvSpPr>
          <p:cNvPr id="189" name="object 189"/>
          <p:cNvSpPr/>
          <p:nvPr/>
        </p:nvSpPr>
        <p:spPr>
          <a:xfrm>
            <a:off x="6359938" y="3787807"/>
            <a:ext cx="728663" cy="0"/>
          </a:xfrm>
          <a:custGeom>
            <a:avLst/>
            <a:gdLst/>
            <a:ahLst/>
            <a:cxnLst/>
            <a:rect l="l" t="t" r="r" b="b"/>
            <a:pathLst>
              <a:path w="971550">
                <a:moveTo>
                  <a:pt x="0" y="0"/>
                </a:moveTo>
                <a:lnTo>
                  <a:pt x="971550" y="0"/>
                </a:lnTo>
              </a:path>
            </a:pathLst>
          </a:custGeom>
          <a:ln w="9525">
            <a:solidFill>
              <a:srgbClr val="163793"/>
            </a:solidFill>
          </a:ln>
        </p:spPr>
        <p:txBody>
          <a:bodyPr wrap="square" lIns="0" tIns="0" rIns="0" bIns="0" rtlCol="0"/>
          <a:lstStyle/>
          <a:p>
            <a:endParaRPr sz="100"/>
          </a:p>
        </p:txBody>
      </p:sp>
      <p:sp>
        <p:nvSpPr>
          <p:cNvPr id="190" name="object 190"/>
          <p:cNvSpPr/>
          <p:nvPr/>
        </p:nvSpPr>
        <p:spPr>
          <a:xfrm>
            <a:off x="5850350" y="3635407"/>
            <a:ext cx="197644" cy="64294"/>
          </a:xfrm>
          <a:custGeom>
            <a:avLst/>
            <a:gdLst/>
            <a:ahLst/>
            <a:cxnLst/>
            <a:rect l="l" t="t" r="r" b="b"/>
            <a:pathLst>
              <a:path w="263525" h="85725">
                <a:moveTo>
                  <a:pt x="0" y="0"/>
                </a:moveTo>
                <a:lnTo>
                  <a:pt x="263525" y="85725"/>
                </a:lnTo>
              </a:path>
            </a:pathLst>
          </a:custGeom>
          <a:ln w="9525">
            <a:solidFill>
              <a:srgbClr val="163793"/>
            </a:solidFill>
          </a:ln>
        </p:spPr>
        <p:txBody>
          <a:bodyPr wrap="square" lIns="0" tIns="0" rIns="0" bIns="0" rtlCol="0"/>
          <a:lstStyle/>
          <a:p>
            <a:endParaRPr sz="100"/>
          </a:p>
        </p:txBody>
      </p:sp>
      <p:sp>
        <p:nvSpPr>
          <p:cNvPr id="191" name="object 191"/>
          <p:cNvSpPr/>
          <p:nvPr/>
        </p:nvSpPr>
        <p:spPr>
          <a:xfrm>
            <a:off x="5656230" y="3792569"/>
            <a:ext cx="309563" cy="95250"/>
          </a:xfrm>
          <a:custGeom>
            <a:avLst/>
            <a:gdLst/>
            <a:ahLst/>
            <a:cxnLst/>
            <a:rect l="l" t="t" r="r" b="b"/>
            <a:pathLst>
              <a:path w="412750" h="127000">
                <a:moveTo>
                  <a:pt x="0" y="127000"/>
                </a:moveTo>
                <a:lnTo>
                  <a:pt x="412750" y="0"/>
                </a:lnTo>
              </a:path>
            </a:pathLst>
          </a:custGeom>
          <a:ln w="9525">
            <a:solidFill>
              <a:srgbClr val="163793"/>
            </a:solidFill>
          </a:ln>
        </p:spPr>
        <p:txBody>
          <a:bodyPr wrap="square" lIns="0" tIns="0" rIns="0" bIns="0" rtlCol="0"/>
          <a:lstStyle/>
          <a:p>
            <a:endParaRPr sz="100"/>
          </a:p>
        </p:txBody>
      </p:sp>
      <p:sp>
        <p:nvSpPr>
          <p:cNvPr id="192" name="object 192"/>
          <p:cNvSpPr/>
          <p:nvPr/>
        </p:nvSpPr>
        <p:spPr>
          <a:xfrm>
            <a:off x="5975318" y="3858006"/>
            <a:ext cx="107156" cy="149066"/>
          </a:xfrm>
          <a:custGeom>
            <a:avLst/>
            <a:gdLst/>
            <a:ahLst/>
            <a:cxnLst/>
            <a:rect l="l" t="t" r="r" b="b"/>
            <a:pathLst>
              <a:path w="142875" h="198754">
                <a:moveTo>
                  <a:pt x="142875" y="0"/>
                </a:moveTo>
                <a:lnTo>
                  <a:pt x="0" y="198501"/>
                </a:lnTo>
              </a:path>
            </a:pathLst>
          </a:custGeom>
          <a:ln w="9525">
            <a:solidFill>
              <a:srgbClr val="163793"/>
            </a:solidFill>
          </a:ln>
        </p:spPr>
        <p:txBody>
          <a:bodyPr wrap="square" lIns="0" tIns="0" rIns="0" bIns="0" rtlCol="0"/>
          <a:lstStyle/>
          <a:p>
            <a:endParaRPr sz="100"/>
          </a:p>
        </p:txBody>
      </p:sp>
      <p:sp>
        <p:nvSpPr>
          <p:cNvPr id="193" name="object 193"/>
          <p:cNvSpPr/>
          <p:nvPr/>
        </p:nvSpPr>
        <p:spPr>
          <a:xfrm>
            <a:off x="6215825" y="3878294"/>
            <a:ext cx="56198" cy="130016"/>
          </a:xfrm>
          <a:custGeom>
            <a:avLst/>
            <a:gdLst/>
            <a:ahLst/>
            <a:cxnLst/>
            <a:rect l="l" t="t" r="r" b="b"/>
            <a:pathLst>
              <a:path w="74929" h="173354">
                <a:moveTo>
                  <a:pt x="74675" y="172974"/>
                </a:moveTo>
                <a:lnTo>
                  <a:pt x="0" y="0"/>
                </a:lnTo>
              </a:path>
            </a:pathLst>
          </a:custGeom>
          <a:ln w="9525">
            <a:solidFill>
              <a:srgbClr val="163793"/>
            </a:solidFill>
          </a:ln>
        </p:spPr>
        <p:txBody>
          <a:bodyPr wrap="square" lIns="0" tIns="0" rIns="0" bIns="0" rtlCol="0"/>
          <a:lstStyle/>
          <a:p>
            <a:endParaRPr sz="100"/>
          </a:p>
        </p:txBody>
      </p:sp>
      <p:sp>
        <p:nvSpPr>
          <p:cNvPr id="194" name="object 194"/>
          <p:cNvSpPr/>
          <p:nvPr/>
        </p:nvSpPr>
        <p:spPr>
          <a:xfrm>
            <a:off x="6332506" y="3844957"/>
            <a:ext cx="377666" cy="202406"/>
          </a:xfrm>
          <a:custGeom>
            <a:avLst/>
            <a:gdLst/>
            <a:ahLst/>
            <a:cxnLst/>
            <a:rect l="l" t="t" r="r" b="b"/>
            <a:pathLst>
              <a:path w="503554" h="269875">
                <a:moveTo>
                  <a:pt x="0" y="0"/>
                </a:moveTo>
                <a:lnTo>
                  <a:pt x="503300" y="269875"/>
                </a:lnTo>
              </a:path>
            </a:pathLst>
          </a:custGeom>
          <a:ln w="9525">
            <a:solidFill>
              <a:srgbClr val="163793"/>
            </a:solidFill>
          </a:ln>
        </p:spPr>
        <p:txBody>
          <a:bodyPr wrap="square" lIns="0" tIns="0" rIns="0" bIns="0" rtlCol="0"/>
          <a:lstStyle/>
          <a:p>
            <a:endParaRPr sz="100"/>
          </a:p>
        </p:txBody>
      </p:sp>
      <p:sp>
        <p:nvSpPr>
          <p:cNvPr id="195" name="object 195"/>
          <p:cNvSpPr/>
          <p:nvPr/>
        </p:nvSpPr>
        <p:spPr>
          <a:xfrm>
            <a:off x="6729032" y="3111532"/>
            <a:ext cx="170497" cy="327660"/>
          </a:xfrm>
          <a:custGeom>
            <a:avLst/>
            <a:gdLst/>
            <a:ahLst/>
            <a:cxnLst/>
            <a:rect l="l" t="t" r="r" b="b"/>
            <a:pathLst>
              <a:path w="227329" h="436879">
                <a:moveTo>
                  <a:pt x="0" y="436499"/>
                </a:moveTo>
                <a:lnTo>
                  <a:pt x="226949" y="0"/>
                </a:lnTo>
              </a:path>
            </a:pathLst>
          </a:custGeom>
          <a:ln w="9524">
            <a:solidFill>
              <a:srgbClr val="163793"/>
            </a:solidFill>
          </a:ln>
        </p:spPr>
        <p:txBody>
          <a:bodyPr wrap="square" lIns="0" tIns="0" rIns="0" bIns="0" rtlCol="0"/>
          <a:lstStyle/>
          <a:p>
            <a:endParaRPr sz="100"/>
          </a:p>
        </p:txBody>
      </p:sp>
      <p:sp>
        <p:nvSpPr>
          <p:cNvPr id="196" name="object 196"/>
          <p:cNvSpPr/>
          <p:nvPr/>
        </p:nvSpPr>
        <p:spPr>
          <a:xfrm>
            <a:off x="5606272" y="3455622"/>
            <a:ext cx="310753" cy="279797"/>
          </a:xfrm>
          <a:prstGeom prst="rect">
            <a:avLst/>
          </a:prstGeom>
          <a:blipFill>
            <a:blip r:embed="rId49" cstate="print"/>
            <a:stretch>
              <a:fillRect/>
            </a:stretch>
          </a:blipFill>
        </p:spPr>
        <p:txBody>
          <a:bodyPr wrap="square" lIns="0" tIns="0" rIns="0" bIns="0" rtlCol="0"/>
          <a:lstStyle/>
          <a:p>
            <a:endParaRPr sz="100"/>
          </a:p>
        </p:txBody>
      </p:sp>
      <p:sp>
        <p:nvSpPr>
          <p:cNvPr id="197" name="object 197"/>
          <p:cNvSpPr/>
          <p:nvPr/>
        </p:nvSpPr>
        <p:spPr>
          <a:xfrm>
            <a:off x="5738813" y="3482435"/>
            <a:ext cx="146494" cy="128206"/>
          </a:xfrm>
          <a:prstGeom prst="rect">
            <a:avLst/>
          </a:prstGeom>
          <a:blipFill>
            <a:blip r:embed="rId50" cstate="print"/>
            <a:stretch>
              <a:fillRect/>
            </a:stretch>
          </a:blipFill>
        </p:spPr>
        <p:txBody>
          <a:bodyPr wrap="square" lIns="0" tIns="0" rIns="0" bIns="0" rtlCol="0"/>
          <a:lstStyle/>
          <a:p>
            <a:endParaRPr sz="100"/>
          </a:p>
        </p:txBody>
      </p:sp>
      <p:sp>
        <p:nvSpPr>
          <p:cNvPr id="198" name="object 198"/>
          <p:cNvSpPr/>
          <p:nvPr/>
        </p:nvSpPr>
        <p:spPr>
          <a:xfrm>
            <a:off x="5368099" y="3771138"/>
            <a:ext cx="361950" cy="304799"/>
          </a:xfrm>
          <a:prstGeom prst="rect">
            <a:avLst/>
          </a:prstGeom>
          <a:blipFill>
            <a:blip r:embed="rId51" cstate="print"/>
            <a:stretch>
              <a:fillRect/>
            </a:stretch>
          </a:blipFill>
        </p:spPr>
        <p:txBody>
          <a:bodyPr wrap="square" lIns="0" tIns="0" rIns="0" bIns="0" rtlCol="0"/>
          <a:lstStyle/>
          <a:p>
            <a:endParaRPr sz="100"/>
          </a:p>
        </p:txBody>
      </p:sp>
      <p:sp>
        <p:nvSpPr>
          <p:cNvPr id="199" name="object 199"/>
          <p:cNvSpPr/>
          <p:nvPr/>
        </p:nvSpPr>
        <p:spPr>
          <a:xfrm>
            <a:off x="5522500" y="3800379"/>
            <a:ext cx="170687" cy="139636"/>
          </a:xfrm>
          <a:prstGeom prst="rect">
            <a:avLst/>
          </a:prstGeom>
          <a:blipFill>
            <a:blip r:embed="rId52" cstate="print"/>
            <a:stretch>
              <a:fillRect/>
            </a:stretch>
          </a:blipFill>
        </p:spPr>
        <p:txBody>
          <a:bodyPr wrap="square" lIns="0" tIns="0" rIns="0" bIns="0" rtlCol="0"/>
          <a:lstStyle/>
          <a:p>
            <a:endParaRPr sz="100"/>
          </a:p>
        </p:txBody>
      </p:sp>
      <p:sp>
        <p:nvSpPr>
          <p:cNvPr id="200" name="object 200"/>
          <p:cNvSpPr/>
          <p:nvPr/>
        </p:nvSpPr>
        <p:spPr>
          <a:xfrm>
            <a:off x="5726477" y="3997328"/>
            <a:ext cx="320278" cy="261938"/>
          </a:xfrm>
          <a:prstGeom prst="rect">
            <a:avLst/>
          </a:prstGeom>
          <a:blipFill>
            <a:blip r:embed="rId53" cstate="print"/>
            <a:stretch>
              <a:fillRect/>
            </a:stretch>
          </a:blipFill>
        </p:spPr>
        <p:txBody>
          <a:bodyPr wrap="square" lIns="0" tIns="0" rIns="0" bIns="0" rtlCol="0"/>
          <a:lstStyle/>
          <a:p>
            <a:endParaRPr sz="100"/>
          </a:p>
        </p:txBody>
      </p:sp>
      <p:sp>
        <p:nvSpPr>
          <p:cNvPr id="201" name="object 201"/>
          <p:cNvSpPr/>
          <p:nvPr/>
        </p:nvSpPr>
        <p:spPr>
          <a:xfrm>
            <a:off x="5863113" y="4022407"/>
            <a:ext cx="150971" cy="120110"/>
          </a:xfrm>
          <a:prstGeom prst="rect">
            <a:avLst/>
          </a:prstGeom>
          <a:blipFill>
            <a:blip r:embed="rId54" cstate="print"/>
            <a:stretch>
              <a:fillRect/>
            </a:stretch>
          </a:blipFill>
        </p:spPr>
        <p:txBody>
          <a:bodyPr wrap="square" lIns="0" tIns="0" rIns="0" bIns="0" rtlCol="0"/>
          <a:lstStyle/>
          <a:p>
            <a:endParaRPr sz="100"/>
          </a:p>
        </p:txBody>
      </p:sp>
      <p:sp>
        <p:nvSpPr>
          <p:cNvPr id="202" name="object 202"/>
          <p:cNvSpPr/>
          <p:nvPr/>
        </p:nvSpPr>
        <p:spPr>
          <a:xfrm>
            <a:off x="6187250" y="3984231"/>
            <a:ext cx="320278" cy="263128"/>
          </a:xfrm>
          <a:prstGeom prst="rect">
            <a:avLst/>
          </a:prstGeom>
          <a:blipFill>
            <a:blip r:embed="rId55" cstate="print"/>
            <a:stretch>
              <a:fillRect/>
            </a:stretch>
          </a:blipFill>
        </p:spPr>
        <p:txBody>
          <a:bodyPr wrap="square" lIns="0" tIns="0" rIns="0" bIns="0" rtlCol="0"/>
          <a:lstStyle/>
          <a:p>
            <a:endParaRPr sz="100"/>
          </a:p>
        </p:txBody>
      </p:sp>
      <p:sp>
        <p:nvSpPr>
          <p:cNvPr id="203" name="object 203"/>
          <p:cNvSpPr/>
          <p:nvPr/>
        </p:nvSpPr>
        <p:spPr>
          <a:xfrm>
            <a:off x="6219920" y="4009454"/>
            <a:ext cx="151067" cy="120586"/>
          </a:xfrm>
          <a:prstGeom prst="rect">
            <a:avLst/>
          </a:prstGeom>
          <a:blipFill>
            <a:blip r:embed="rId56" cstate="print"/>
            <a:stretch>
              <a:fillRect/>
            </a:stretch>
          </a:blipFill>
        </p:spPr>
        <p:txBody>
          <a:bodyPr wrap="square" lIns="0" tIns="0" rIns="0" bIns="0" rtlCol="0"/>
          <a:lstStyle/>
          <a:p>
            <a:endParaRPr sz="100"/>
          </a:p>
        </p:txBody>
      </p:sp>
      <p:sp>
        <p:nvSpPr>
          <p:cNvPr id="204" name="object 204"/>
          <p:cNvSpPr/>
          <p:nvPr/>
        </p:nvSpPr>
        <p:spPr>
          <a:xfrm>
            <a:off x="6498717" y="3514725"/>
            <a:ext cx="460534" cy="101631"/>
          </a:xfrm>
          <a:prstGeom prst="rect">
            <a:avLst/>
          </a:prstGeom>
          <a:blipFill>
            <a:blip r:embed="rId57" cstate="print"/>
            <a:stretch>
              <a:fillRect/>
            </a:stretch>
          </a:blipFill>
        </p:spPr>
        <p:txBody>
          <a:bodyPr wrap="square" lIns="0" tIns="0" rIns="0" bIns="0" rtlCol="0"/>
          <a:lstStyle/>
          <a:p>
            <a:endParaRPr sz="100"/>
          </a:p>
        </p:txBody>
      </p:sp>
      <p:sp>
        <p:nvSpPr>
          <p:cNvPr id="205" name="object 205"/>
          <p:cNvSpPr/>
          <p:nvPr/>
        </p:nvSpPr>
        <p:spPr>
          <a:xfrm>
            <a:off x="6498717" y="3514725"/>
            <a:ext cx="460534" cy="101918"/>
          </a:xfrm>
          <a:custGeom>
            <a:avLst/>
            <a:gdLst/>
            <a:ahLst/>
            <a:cxnLst/>
            <a:rect l="l" t="t" r="r" b="b"/>
            <a:pathLst>
              <a:path w="614045" h="135889">
                <a:moveTo>
                  <a:pt x="0" y="67691"/>
                </a:moveTo>
                <a:lnTo>
                  <a:pt x="31199" y="37942"/>
                </a:lnTo>
                <a:lnTo>
                  <a:pt x="67440" y="25373"/>
                </a:lnTo>
                <a:lnTo>
                  <a:pt x="114988" y="14885"/>
                </a:lnTo>
                <a:lnTo>
                  <a:pt x="172005" y="6888"/>
                </a:lnTo>
                <a:lnTo>
                  <a:pt x="236650" y="1790"/>
                </a:lnTo>
                <a:lnTo>
                  <a:pt x="307086" y="0"/>
                </a:lnTo>
                <a:lnTo>
                  <a:pt x="377473" y="1790"/>
                </a:lnTo>
                <a:lnTo>
                  <a:pt x="442085" y="6888"/>
                </a:lnTo>
                <a:lnTo>
                  <a:pt x="499080" y="14885"/>
                </a:lnTo>
                <a:lnTo>
                  <a:pt x="546614" y="25373"/>
                </a:lnTo>
                <a:lnTo>
                  <a:pt x="582848" y="37942"/>
                </a:lnTo>
                <a:lnTo>
                  <a:pt x="614045" y="67691"/>
                </a:lnTo>
                <a:lnTo>
                  <a:pt x="605938" y="83244"/>
                </a:lnTo>
                <a:lnTo>
                  <a:pt x="546614" y="110111"/>
                </a:lnTo>
                <a:lnTo>
                  <a:pt x="499080" y="120613"/>
                </a:lnTo>
                <a:lnTo>
                  <a:pt x="442085" y="128617"/>
                </a:lnTo>
                <a:lnTo>
                  <a:pt x="377473" y="133718"/>
                </a:lnTo>
                <a:lnTo>
                  <a:pt x="307086" y="135508"/>
                </a:lnTo>
                <a:lnTo>
                  <a:pt x="236650" y="133718"/>
                </a:lnTo>
                <a:lnTo>
                  <a:pt x="172005" y="128617"/>
                </a:lnTo>
                <a:lnTo>
                  <a:pt x="114988" y="120613"/>
                </a:lnTo>
                <a:lnTo>
                  <a:pt x="67440" y="110111"/>
                </a:lnTo>
                <a:lnTo>
                  <a:pt x="31199" y="97520"/>
                </a:lnTo>
                <a:lnTo>
                  <a:pt x="0" y="67691"/>
                </a:lnTo>
                <a:close/>
              </a:path>
            </a:pathLst>
          </a:custGeom>
          <a:ln w="9525">
            <a:solidFill>
              <a:srgbClr val="163793"/>
            </a:solidFill>
          </a:ln>
        </p:spPr>
        <p:txBody>
          <a:bodyPr wrap="square" lIns="0" tIns="0" rIns="0" bIns="0" rtlCol="0"/>
          <a:lstStyle/>
          <a:p>
            <a:endParaRPr sz="100"/>
          </a:p>
        </p:txBody>
      </p:sp>
      <p:sp>
        <p:nvSpPr>
          <p:cNvPr id="206" name="object 206"/>
          <p:cNvSpPr/>
          <p:nvPr/>
        </p:nvSpPr>
        <p:spPr>
          <a:xfrm>
            <a:off x="6496812" y="3434144"/>
            <a:ext cx="464363" cy="132302"/>
          </a:xfrm>
          <a:prstGeom prst="rect">
            <a:avLst/>
          </a:prstGeom>
          <a:blipFill>
            <a:blip r:embed="rId58" cstate="print"/>
            <a:stretch>
              <a:fillRect/>
            </a:stretch>
          </a:blipFill>
        </p:spPr>
        <p:txBody>
          <a:bodyPr wrap="square" lIns="0" tIns="0" rIns="0" bIns="0" rtlCol="0"/>
          <a:lstStyle/>
          <a:p>
            <a:endParaRPr sz="100"/>
          </a:p>
        </p:txBody>
      </p:sp>
      <p:sp>
        <p:nvSpPr>
          <p:cNvPr id="207" name="object 207"/>
          <p:cNvSpPr/>
          <p:nvPr/>
        </p:nvSpPr>
        <p:spPr>
          <a:xfrm>
            <a:off x="6496812" y="3434144"/>
            <a:ext cx="460534" cy="119063"/>
          </a:xfrm>
          <a:custGeom>
            <a:avLst/>
            <a:gdLst/>
            <a:ahLst/>
            <a:cxnLst/>
            <a:rect l="l" t="t" r="r" b="b"/>
            <a:pathLst>
              <a:path w="614045" h="158750">
                <a:moveTo>
                  <a:pt x="0" y="79248"/>
                </a:moveTo>
                <a:lnTo>
                  <a:pt x="31222" y="44431"/>
                </a:lnTo>
                <a:lnTo>
                  <a:pt x="67480" y="29715"/>
                </a:lnTo>
                <a:lnTo>
                  <a:pt x="115042" y="17434"/>
                </a:lnTo>
                <a:lnTo>
                  <a:pt x="172060" y="8068"/>
                </a:lnTo>
                <a:lnTo>
                  <a:pt x="236690" y="2097"/>
                </a:lnTo>
                <a:lnTo>
                  <a:pt x="307085" y="0"/>
                </a:lnTo>
                <a:lnTo>
                  <a:pt x="377473" y="2097"/>
                </a:lnTo>
                <a:lnTo>
                  <a:pt x="442085" y="8068"/>
                </a:lnTo>
                <a:lnTo>
                  <a:pt x="499080" y="17434"/>
                </a:lnTo>
                <a:lnTo>
                  <a:pt x="546614" y="29715"/>
                </a:lnTo>
                <a:lnTo>
                  <a:pt x="582848" y="44431"/>
                </a:lnTo>
                <a:lnTo>
                  <a:pt x="614044" y="79248"/>
                </a:lnTo>
                <a:lnTo>
                  <a:pt x="605938" y="97433"/>
                </a:lnTo>
                <a:lnTo>
                  <a:pt x="546614" y="128833"/>
                </a:lnTo>
                <a:lnTo>
                  <a:pt x="499080" y="141101"/>
                </a:lnTo>
                <a:lnTo>
                  <a:pt x="442085" y="150449"/>
                </a:lnTo>
                <a:lnTo>
                  <a:pt x="377473" y="156405"/>
                </a:lnTo>
                <a:lnTo>
                  <a:pt x="307085" y="158496"/>
                </a:lnTo>
                <a:lnTo>
                  <a:pt x="236690" y="156405"/>
                </a:lnTo>
                <a:lnTo>
                  <a:pt x="172060" y="150449"/>
                </a:lnTo>
                <a:lnTo>
                  <a:pt x="115042" y="141101"/>
                </a:lnTo>
                <a:lnTo>
                  <a:pt x="67480" y="128833"/>
                </a:lnTo>
                <a:lnTo>
                  <a:pt x="31222" y="114120"/>
                </a:lnTo>
                <a:lnTo>
                  <a:pt x="0" y="79248"/>
                </a:lnTo>
                <a:close/>
              </a:path>
            </a:pathLst>
          </a:custGeom>
          <a:ln w="9525">
            <a:solidFill>
              <a:srgbClr val="163793"/>
            </a:solidFill>
          </a:ln>
        </p:spPr>
        <p:txBody>
          <a:bodyPr wrap="square" lIns="0" tIns="0" rIns="0" bIns="0" rtlCol="0"/>
          <a:lstStyle/>
          <a:p>
            <a:endParaRPr sz="100"/>
          </a:p>
        </p:txBody>
      </p:sp>
      <p:sp>
        <p:nvSpPr>
          <p:cNvPr id="208" name="object 208"/>
          <p:cNvSpPr/>
          <p:nvPr/>
        </p:nvSpPr>
        <p:spPr>
          <a:xfrm>
            <a:off x="6589299" y="3464814"/>
            <a:ext cx="260509" cy="55721"/>
          </a:xfrm>
          <a:custGeom>
            <a:avLst/>
            <a:gdLst/>
            <a:ahLst/>
            <a:cxnLst/>
            <a:rect l="l" t="t" r="r" b="b"/>
            <a:pathLst>
              <a:path w="347345" h="74295">
                <a:moveTo>
                  <a:pt x="0" y="74168"/>
                </a:moveTo>
                <a:lnTo>
                  <a:pt x="107569" y="74168"/>
                </a:lnTo>
                <a:lnTo>
                  <a:pt x="215138" y="0"/>
                </a:lnTo>
                <a:lnTo>
                  <a:pt x="347345" y="0"/>
                </a:lnTo>
              </a:path>
            </a:pathLst>
          </a:custGeom>
          <a:ln w="12700">
            <a:solidFill>
              <a:srgbClr val="163793"/>
            </a:solidFill>
          </a:ln>
        </p:spPr>
        <p:txBody>
          <a:bodyPr wrap="square" lIns="0" tIns="0" rIns="0" bIns="0" rtlCol="0"/>
          <a:lstStyle/>
          <a:p>
            <a:endParaRPr sz="100"/>
          </a:p>
        </p:txBody>
      </p:sp>
      <p:sp>
        <p:nvSpPr>
          <p:cNvPr id="209" name="object 209"/>
          <p:cNvSpPr/>
          <p:nvPr/>
        </p:nvSpPr>
        <p:spPr>
          <a:xfrm>
            <a:off x="6601111" y="3464814"/>
            <a:ext cx="237173" cy="55721"/>
          </a:xfrm>
          <a:custGeom>
            <a:avLst/>
            <a:gdLst/>
            <a:ahLst/>
            <a:cxnLst/>
            <a:rect l="l" t="t" r="r" b="b"/>
            <a:pathLst>
              <a:path w="316229" h="74295">
                <a:moveTo>
                  <a:pt x="0" y="0"/>
                </a:moveTo>
                <a:lnTo>
                  <a:pt x="107569" y="0"/>
                </a:lnTo>
                <a:lnTo>
                  <a:pt x="215011" y="74168"/>
                </a:lnTo>
                <a:lnTo>
                  <a:pt x="315849" y="74168"/>
                </a:lnTo>
              </a:path>
            </a:pathLst>
          </a:custGeom>
          <a:ln w="12700">
            <a:solidFill>
              <a:srgbClr val="163793"/>
            </a:solidFill>
          </a:ln>
        </p:spPr>
        <p:txBody>
          <a:bodyPr wrap="square" lIns="0" tIns="0" rIns="0" bIns="0" rtlCol="0"/>
          <a:lstStyle/>
          <a:p>
            <a:endParaRPr sz="100"/>
          </a:p>
        </p:txBody>
      </p:sp>
      <p:sp>
        <p:nvSpPr>
          <p:cNvPr id="210" name="object 210"/>
          <p:cNvSpPr/>
          <p:nvPr/>
        </p:nvSpPr>
        <p:spPr>
          <a:xfrm>
            <a:off x="6498717" y="3489770"/>
            <a:ext cx="0" cy="80963"/>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sz="100"/>
          </a:p>
        </p:txBody>
      </p:sp>
      <p:sp>
        <p:nvSpPr>
          <p:cNvPr id="211" name="object 211"/>
          <p:cNvSpPr/>
          <p:nvPr/>
        </p:nvSpPr>
        <p:spPr>
          <a:xfrm>
            <a:off x="6957345" y="3493579"/>
            <a:ext cx="0" cy="79058"/>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sz="100"/>
          </a:p>
        </p:txBody>
      </p:sp>
      <p:sp>
        <p:nvSpPr>
          <p:cNvPr id="212" name="object 212"/>
          <p:cNvSpPr/>
          <p:nvPr/>
        </p:nvSpPr>
        <p:spPr>
          <a:xfrm>
            <a:off x="6973729" y="3738563"/>
            <a:ext cx="460629" cy="101631"/>
          </a:xfrm>
          <a:prstGeom prst="rect">
            <a:avLst/>
          </a:prstGeom>
          <a:blipFill>
            <a:blip r:embed="rId59" cstate="print"/>
            <a:stretch>
              <a:fillRect/>
            </a:stretch>
          </a:blipFill>
        </p:spPr>
        <p:txBody>
          <a:bodyPr wrap="square" lIns="0" tIns="0" rIns="0" bIns="0" rtlCol="0"/>
          <a:lstStyle/>
          <a:p>
            <a:endParaRPr sz="100"/>
          </a:p>
        </p:txBody>
      </p:sp>
      <p:sp>
        <p:nvSpPr>
          <p:cNvPr id="213" name="object 213"/>
          <p:cNvSpPr/>
          <p:nvPr/>
        </p:nvSpPr>
        <p:spPr>
          <a:xfrm>
            <a:off x="6973729" y="3738563"/>
            <a:ext cx="461010" cy="101918"/>
          </a:xfrm>
          <a:custGeom>
            <a:avLst/>
            <a:gdLst/>
            <a:ahLst/>
            <a:cxnLst/>
            <a:rect l="l" t="t" r="r" b="b"/>
            <a:pathLst>
              <a:path w="614679" h="135889">
                <a:moveTo>
                  <a:pt x="0" y="67691"/>
                </a:moveTo>
                <a:lnTo>
                  <a:pt x="31222" y="37942"/>
                </a:lnTo>
                <a:lnTo>
                  <a:pt x="67480" y="25373"/>
                </a:lnTo>
                <a:lnTo>
                  <a:pt x="115042" y="14885"/>
                </a:lnTo>
                <a:lnTo>
                  <a:pt x="172060" y="6888"/>
                </a:lnTo>
                <a:lnTo>
                  <a:pt x="236690" y="1790"/>
                </a:lnTo>
                <a:lnTo>
                  <a:pt x="307086" y="0"/>
                </a:lnTo>
                <a:lnTo>
                  <a:pt x="377481" y="1790"/>
                </a:lnTo>
                <a:lnTo>
                  <a:pt x="442111" y="6888"/>
                </a:lnTo>
                <a:lnTo>
                  <a:pt x="499129" y="14885"/>
                </a:lnTo>
                <a:lnTo>
                  <a:pt x="546691" y="25373"/>
                </a:lnTo>
                <a:lnTo>
                  <a:pt x="582949" y="37942"/>
                </a:lnTo>
                <a:lnTo>
                  <a:pt x="614172" y="67691"/>
                </a:lnTo>
                <a:lnTo>
                  <a:pt x="606058" y="83244"/>
                </a:lnTo>
                <a:lnTo>
                  <a:pt x="546691" y="110111"/>
                </a:lnTo>
                <a:lnTo>
                  <a:pt x="499129" y="120613"/>
                </a:lnTo>
                <a:lnTo>
                  <a:pt x="442111" y="128617"/>
                </a:lnTo>
                <a:lnTo>
                  <a:pt x="377481" y="133718"/>
                </a:lnTo>
                <a:lnTo>
                  <a:pt x="307086" y="135508"/>
                </a:lnTo>
                <a:lnTo>
                  <a:pt x="236690" y="133718"/>
                </a:lnTo>
                <a:lnTo>
                  <a:pt x="172060" y="128617"/>
                </a:lnTo>
                <a:lnTo>
                  <a:pt x="115042" y="120613"/>
                </a:lnTo>
                <a:lnTo>
                  <a:pt x="67480" y="110111"/>
                </a:lnTo>
                <a:lnTo>
                  <a:pt x="31222" y="97520"/>
                </a:lnTo>
                <a:lnTo>
                  <a:pt x="0" y="67691"/>
                </a:lnTo>
                <a:close/>
              </a:path>
            </a:pathLst>
          </a:custGeom>
          <a:ln w="9524">
            <a:solidFill>
              <a:srgbClr val="163793"/>
            </a:solidFill>
          </a:ln>
        </p:spPr>
        <p:txBody>
          <a:bodyPr wrap="square" lIns="0" tIns="0" rIns="0" bIns="0" rtlCol="0"/>
          <a:lstStyle/>
          <a:p>
            <a:endParaRPr sz="100"/>
          </a:p>
        </p:txBody>
      </p:sp>
      <p:sp>
        <p:nvSpPr>
          <p:cNvPr id="214" name="object 214"/>
          <p:cNvSpPr/>
          <p:nvPr/>
        </p:nvSpPr>
        <p:spPr>
          <a:xfrm>
            <a:off x="6971919" y="3657981"/>
            <a:ext cx="464267" cy="132302"/>
          </a:xfrm>
          <a:prstGeom prst="rect">
            <a:avLst/>
          </a:prstGeom>
          <a:blipFill>
            <a:blip r:embed="rId60" cstate="print"/>
            <a:stretch>
              <a:fillRect/>
            </a:stretch>
          </a:blipFill>
        </p:spPr>
        <p:txBody>
          <a:bodyPr wrap="square" lIns="0" tIns="0" rIns="0" bIns="0" rtlCol="0"/>
          <a:lstStyle/>
          <a:p>
            <a:endParaRPr sz="100"/>
          </a:p>
        </p:txBody>
      </p:sp>
      <p:sp>
        <p:nvSpPr>
          <p:cNvPr id="215" name="object 215"/>
          <p:cNvSpPr/>
          <p:nvPr/>
        </p:nvSpPr>
        <p:spPr>
          <a:xfrm>
            <a:off x="6971919" y="3657981"/>
            <a:ext cx="460534" cy="119063"/>
          </a:xfrm>
          <a:custGeom>
            <a:avLst/>
            <a:gdLst/>
            <a:ahLst/>
            <a:cxnLst/>
            <a:rect l="l" t="t" r="r" b="b"/>
            <a:pathLst>
              <a:path w="614045" h="158750">
                <a:moveTo>
                  <a:pt x="0" y="79248"/>
                </a:moveTo>
                <a:lnTo>
                  <a:pt x="31196" y="44431"/>
                </a:lnTo>
                <a:lnTo>
                  <a:pt x="67430" y="29715"/>
                </a:lnTo>
                <a:lnTo>
                  <a:pt x="114964" y="17434"/>
                </a:lnTo>
                <a:lnTo>
                  <a:pt x="171959" y="8068"/>
                </a:lnTo>
                <a:lnTo>
                  <a:pt x="236571" y="2097"/>
                </a:lnTo>
                <a:lnTo>
                  <a:pt x="306958" y="0"/>
                </a:lnTo>
                <a:lnTo>
                  <a:pt x="377394" y="2097"/>
                </a:lnTo>
                <a:lnTo>
                  <a:pt x="442039" y="8068"/>
                </a:lnTo>
                <a:lnTo>
                  <a:pt x="499056" y="17434"/>
                </a:lnTo>
                <a:lnTo>
                  <a:pt x="546604" y="29715"/>
                </a:lnTo>
                <a:lnTo>
                  <a:pt x="582845" y="44431"/>
                </a:lnTo>
                <a:lnTo>
                  <a:pt x="614044" y="79248"/>
                </a:lnTo>
                <a:lnTo>
                  <a:pt x="605938" y="97433"/>
                </a:lnTo>
                <a:lnTo>
                  <a:pt x="546604" y="128833"/>
                </a:lnTo>
                <a:lnTo>
                  <a:pt x="499056" y="141101"/>
                </a:lnTo>
                <a:lnTo>
                  <a:pt x="442039" y="150449"/>
                </a:lnTo>
                <a:lnTo>
                  <a:pt x="377394" y="156405"/>
                </a:lnTo>
                <a:lnTo>
                  <a:pt x="306958" y="158496"/>
                </a:lnTo>
                <a:lnTo>
                  <a:pt x="236571" y="156405"/>
                </a:lnTo>
                <a:lnTo>
                  <a:pt x="171959" y="150449"/>
                </a:lnTo>
                <a:lnTo>
                  <a:pt x="114964" y="141101"/>
                </a:lnTo>
                <a:lnTo>
                  <a:pt x="67430" y="128833"/>
                </a:lnTo>
                <a:lnTo>
                  <a:pt x="31196" y="114120"/>
                </a:lnTo>
                <a:lnTo>
                  <a:pt x="0" y="79248"/>
                </a:lnTo>
                <a:close/>
              </a:path>
            </a:pathLst>
          </a:custGeom>
          <a:ln w="9525">
            <a:solidFill>
              <a:srgbClr val="163793"/>
            </a:solidFill>
          </a:ln>
        </p:spPr>
        <p:txBody>
          <a:bodyPr wrap="square" lIns="0" tIns="0" rIns="0" bIns="0" rtlCol="0"/>
          <a:lstStyle/>
          <a:p>
            <a:endParaRPr sz="100"/>
          </a:p>
        </p:txBody>
      </p:sp>
      <p:sp>
        <p:nvSpPr>
          <p:cNvPr id="216" name="object 216"/>
          <p:cNvSpPr/>
          <p:nvPr/>
        </p:nvSpPr>
        <p:spPr>
          <a:xfrm>
            <a:off x="7064406" y="3688652"/>
            <a:ext cx="260509" cy="55721"/>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sz="100"/>
          </a:p>
        </p:txBody>
      </p:sp>
      <p:sp>
        <p:nvSpPr>
          <p:cNvPr id="217" name="object 217"/>
          <p:cNvSpPr/>
          <p:nvPr/>
        </p:nvSpPr>
        <p:spPr>
          <a:xfrm>
            <a:off x="7076123" y="3688652"/>
            <a:ext cx="237173" cy="55721"/>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sz="100"/>
          </a:p>
        </p:txBody>
      </p:sp>
      <p:sp>
        <p:nvSpPr>
          <p:cNvPr id="218" name="object 218"/>
          <p:cNvSpPr/>
          <p:nvPr/>
        </p:nvSpPr>
        <p:spPr>
          <a:xfrm>
            <a:off x="6973729" y="3713607"/>
            <a:ext cx="0" cy="80963"/>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sz="100"/>
          </a:p>
        </p:txBody>
      </p:sp>
      <p:sp>
        <p:nvSpPr>
          <p:cNvPr id="219" name="object 219"/>
          <p:cNvSpPr/>
          <p:nvPr/>
        </p:nvSpPr>
        <p:spPr>
          <a:xfrm>
            <a:off x="7432452" y="3717416"/>
            <a:ext cx="0" cy="79058"/>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sz="100"/>
          </a:p>
        </p:txBody>
      </p:sp>
      <p:sp>
        <p:nvSpPr>
          <p:cNvPr id="220" name="object 220"/>
          <p:cNvSpPr/>
          <p:nvPr/>
        </p:nvSpPr>
        <p:spPr>
          <a:xfrm>
            <a:off x="5961697" y="3771900"/>
            <a:ext cx="460629" cy="101631"/>
          </a:xfrm>
          <a:prstGeom prst="rect">
            <a:avLst/>
          </a:prstGeom>
          <a:blipFill>
            <a:blip r:embed="rId59" cstate="print"/>
            <a:stretch>
              <a:fillRect/>
            </a:stretch>
          </a:blipFill>
        </p:spPr>
        <p:txBody>
          <a:bodyPr wrap="square" lIns="0" tIns="0" rIns="0" bIns="0" rtlCol="0"/>
          <a:lstStyle/>
          <a:p>
            <a:endParaRPr sz="100"/>
          </a:p>
        </p:txBody>
      </p:sp>
      <p:sp>
        <p:nvSpPr>
          <p:cNvPr id="221" name="object 221"/>
          <p:cNvSpPr/>
          <p:nvPr/>
        </p:nvSpPr>
        <p:spPr>
          <a:xfrm>
            <a:off x="5961697" y="3771900"/>
            <a:ext cx="461010" cy="101918"/>
          </a:xfrm>
          <a:custGeom>
            <a:avLst/>
            <a:gdLst/>
            <a:ahLst/>
            <a:cxnLst/>
            <a:rect l="l" t="t" r="r" b="b"/>
            <a:pathLst>
              <a:path w="614679" h="135889">
                <a:moveTo>
                  <a:pt x="0" y="67691"/>
                </a:moveTo>
                <a:lnTo>
                  <a:pt x="31222" y="37942"/>
                </a:lnTo>
                <a:lnTo>
                  <a:pt x="67480" y="25373"/>
                </a:lnTo>
                <a:lnTo>
                  <a:pt x="115042" y="14885"/>
                </a:lnTo>
                <a:lnTo>
                  <a:pt x="172060" y="6888"/>
                </a:lnTo>
                <a:lnTo>
                  <a:pt x="236690" y="1790"/>
                </a:lnTo>
                <a:lnTo>
                  <a:pt x="307086" y="0"/>
                </a:lnTo>
                <a:lnTo>
                  <a:pt x="377481" y="1790"/>
                </a:lnTo>
                <a:lnTo>
                  <a:pt x="442111" y="6888"/>
                </a:lnTo>
                <a:lnTo>
                  <a:pt x="499129" y="14885"/>
                </a:lnTo>
                <a:lnTo>
                  <a:pt x="546691" y="25373"/>
                </a:lnTo>
                <a:lnTo>
                  <a:pt x="582949" y="37942"/>
                </a:lnTo>
                <a:lnTo>
                  <a:pt x="614172" y="67691"/>
                </a:lnTo>
                <a:lnTo>
                  <a:pt x="606058" y="83244"/>
                </a:lnTo>
                <a:lnTo>
                  <a:pt x="546691" y="110111"/>
                </a:lnTo>
                <a:lnTo>
                  <a:pt x="499129" y="120613"/>
                </a:lnTo>
                <a:lnTo>
                  <a:pt x="442111" y="128617"/>
                </a:lnTo>
                <a:lnTo>
                  <a:pt x="377481" y="133718"/>
                </a:lnTo>
                <a:lnTo>
                  <a:pt x="307086" y="135508"/>
                </a:lnTo>
                <a:lnTo>
                  <a:pt x="236690" y="133718"/>
                </a:lnTo>
                <a:lnTo>
                  <a:pt x="172060" y="128617"/>
                </a:lnTo>
                <a:lnTo>
                  <a:pt x="115042" y="120613"/>
                </a:lnTo>
                <a:lnTo>
                  <a:pt x="67480" y="110111"/>
                </a:lnTo>
                <a:lnTo>
                  <a:pt x="31222" y="97520"/>
                </a:lnTo>
                <a:lnTo>
                  <a:pt x="0" y="67691"/>
                </a:lnTo>
                <a:close/>
              </a:path>
            </a:pathLst>
          </a:custGeom>
          <a:ln w="9524">
            <a:solidFill>
              <a:srgbClr val="163793"/>
            </a:solidFill>
          </a:ln>
        </p:spPr>
        <p:txBody>
          <a:bodyPr wrap="square" lIns="0" tIns="0" rIns="0" bIns="0" rtlCol="0"/>
          <a:lstStyle/>
          <a:p>
            <a:endParaRPr sz="100"/>
          </a:p>
        </p:txBody>
      </p:sp>
      <p:sp>
        <p:nvSpPr>
          <p:cNvPr id="222" name="object 222"/>
          <p:cNvSpPr/>
          <p:nvPr/>
        </p:nvSpPr>
        <p:spPr>
          <a:xfrm>
            <a:off x="5959887" y="3691319"/>
            <a:ext cx="464267" cy="132302"/>
          </a:xfrm>
          <a:prstGeom prst="rect">
            <a:avLst/>
          </a:prstGeom>
          <a:blipFill>
            <a:blip r:embed="rId61" cstate="print"/>
            <a:stretch>
              <a:fillRect/>
            </a:stretch>
          </a:blipFill>
        </p:spPr>
        <p:txBody>
          <a:bodyPr wrap="square" lIns="0" tIns="0" rIns="0" bIns="0" rtlCol="0"/>
          <a:lstStyle/>
          <a:p>
            <a:endParaRPr sz="100"/>
          </a:p>
        </p:txBody>
      </p:sp>
      <p:sp>
        <p:nvSpPr>
          <p:cNvPr id="223" name="object 223"/>
          <p:cNvSpPr/>
          <p:nvPr/>
        </p:nvSpPr>
        <p:spPr>
          <a:xfrm>
            <a:off x="5959887" y="3691319"/>
            <a:ext cx="460534" cy="119063"/>
          </a:xfrm>
          <a:custGeom>
            <a:avLst/>
            <a:gdLst/>
            <a:ahLst/>
            <a:cxnLst/>
            <a:rect l="l" t="t" r="r" b="b"/>
            <a:pathLst>
              <a:path w="614045" h="158750">
                <a:moveTo>
                  <a:pt x="0" y="79248"/>
                </a:moveTo>
                <a:lnTo>
                  <a:pt x="31196" y="44431"/>
                </a:lnTo>
                <a:lnTo>
                  <a:pt x="67430" y="29715"/>
                </a:lnTo>
                <a:lnTo>
                  <a:pt x="114964" y="17434"/>
                </a:lnTo>
                <a:lnTo>
                  <a:pt x="171959" y="8068"/>
                </a:lnTo>
                <a:lnTo>
                  <a:pt x="236571" y="2097"/>
                </a:lnTo>
                <a:lnTo>
                  <a:pt x="306959" y="0"/>
                </a:lnTo>
                <a:lnTo>
                  <a:pt x="377394" y="2097"/>
                </a:lnTo>
                <a:lnTo>
                  <a:pt x="442039" y="8068"/>
                </a:lnTo>
                <a:lnTo>
                  <a:pt x="499056" y="17434"/>
                </a:lnTo>
                <a:lnTo>
                  <a:pt x="546604" y="29715"/>
                </a:lnTo>
                <a:lnTo>
                  <a:pt x="582845" y="44431"/>
                </a:lnTo>
                <a:lnTo>
                  <a:pt x="614044" y="79248"/>
                </a:lnTo>
                <a:lnTo>
                  <a:pt x="605938" y="97433"/>
                </a:lnTo>
                <a:lnTo>
                  <a:pt x="546604" y="128833"/>
                </a:lnTo>
                <a:lnTo>
                  <a:pt x="499056" y="141101"/>
                </a:lnTo>
                <a:lnTo>
                  <a:pt x="442039" y="150449"/>
                </a:lnTo>
                <a:lnTo>
                  <a:pt x="377394" y="156405"/>
                </a:lnTo>
                <a:lnTo>
                  <a:pt x="306959" y="158496"/>
                </a:lnTo>
                <a:lnTo>
                  <a:pt x="236571" y="156405"/>
                </a:lnTo>
                <a:lnTo>
                  <a:pt x="171959" y="150449"/>
                </a:lnTo>
                <a:lnTo>
                  <a:pt x="114964" y="141101"/>
                </a:lnTo>
                <a:lnTo>
                  <a:pt x="67430" y="128833"/>
                </a:lnTo>
                <a:lnTo>
                  <a:pt x="31196" y="114120"/>
                </a:lnTo>
                <a:lnTo>
                  <a:pt x="0" y="79248"/>
                </a:lnTo>
                <a:close/>
              </a:path>
            </a:pathLst>
          </a:custGeom>
          <a:ln w="9525">
            <a:solidFill>
              <a:srgbClr val="163793"/>
            </a:solidFill>
          </a:ln>
        </p:spPr>
        <p:txBody>
          <a:bodyPr wrap="square" lIns="0" tIns="0" rIns="0" bIns="0" rtlCol="0"/>
          <a:lstStyle/>
          <a:p>
            <a:endParaRPr sz="100"/>
          </a:p>
        </p:txBody>
      </p:sp>
      <p:sp>
        <p:nvSpPr>
          <p:cNvPr id="224" name="object 224"/>
          <p:cNvSpPr/>
          <p:nvPr/>
        </p:nvSpPr>
        <p:spPr>
          <a:xfrm>
            <a:off x="6052375" y="3721989"/>
            <a:ext cx="260509" cy="55721"/>
          </a:xfrm>
          <a:custGeom>
            <a:avLst/>
            <a:gdLst/>
            <a:ahLst/>
            <a:cxnLst/>
            <a:rect l="l" t="t" r="r" b="b"/>
            <a:pathLst>
              <a:path w="347345" h="74295">
                <a:moveTo>
                  <a:pt x="0" y="74168"/>
                </a:moveTo>
                <a:lnTo>
                  <a:pt x="107569" y="74168"/>
                </a:lnTo>
                <a:lnTo>
                  <a:pt x="215011" y="0"/>
                </a:lnTo>
                <a:lnTo>
                  <a:pt x="347218" y="0"/>
                </a:lnTo>
              </a:path>
            </a:pathLst>
          </a:custGeom>
          <a:ln w="12700">
            <a:solidFill>
              <a:srgbClr val="163793"/>
            </a:solidFill>
          </a:ln>
        </p:spPr>
        <p:txBody>
          <a:bodyPr wrap="square" lIns="0" tIns="0" rIns="0" bIns="0" rtlCol="0"/>
          <a:lstStyle/>
          <a:p>
            <a:endParaRPr sz="100"/>
          </a:p>
        </p:txBody>
      </p:sp>
      <p:sp>
        <p:nvSpPr>
          <p:cNvPr id="225" name="object 225"/>
          <p:cNvSpPr/>
          <p:nvPr/>
        </p:nvSpPr>
        <p:spPr>
          <a:xfrm>
            <a:off x="6064091" y="3721989"/>
            <a:ext cx="237173" cy="55721"/>
          </a:xfrm>
          <a:custGeom>
            <a:avLst/>
            <a:gdLst/>
            <a:ahLst/>
            <a:cxnLst/>
            <a:rect l="l" t="t" r="r" b="b"/>
            <a:pathLst>
              <a:path w="316229" h="74295">
                <a:moveTo>
                  <a:pt x="0" y="0"/>
                </a:moveTo>
                <a:lnTo>
                  <a:pt x="107569" y="0"/>
                </a:lnTo>
                <a:lnTo>
                  <a:pt x="215138" y="74168"/>
                </a:lnTo>
                <a:lnTo>
                  <a:pt x="315975" y="74168"/>
                </a:lnTo>
              </a:path>
            </a:pathLst>
          </a:custGeom>
          <a:ln w="12699">
            <a:solidFill>
              <a:srgbClr val="163793"/>
            </a:solidFill>
          </a:ln>
        </p:spPr>
        <p:txBody>
          <a:bodyPr wrap="square" lIns="0" tIns="0" rIns="0" bIns="0" rtlCol="0"/>
          <a:lstStyle/>
          <a:p>
            <a:endParaRPr sz="100"/>
          </a:p>
        </p:txBody>
      </p:sp>
      <p:sp>
        <p:nvSpPr>
          <p:cNvPr id="226" name="object 226"/>
          <p:cNvSpPr/>
          <p:nvPr/>
        </p:nvSpPr>
        <p:spPr>
          <a:xfrm>
            <a:off x="5961697" y="3746945"/>
            <a:ext cx="0" cy="80963"/>
          </a:xfrm>
          <a:custGeom>
            <a:avLst/>
            <a:gdLst/>
            <a:ahLst/>
            <a:cxnLst/>
            <a:rect l="l" t="t" r="r" b="b"/>
            <a:pathLst>
              <a:path h="107950">
                <a:moveTo>
                  <a:pt x="0" y="0"/>
                </a:moveTo>
                <a:lnTo>
                  <a:pt x="0" y="107442"/>
                </a:lnTo>
              </a:path>
            </a:pathLst>
          </a:custGeom>
          <a:ln w="9525">
            <a:solidFill>
              <a:srgbClr val="163793"/>
            </a:solidFill>
          </a:ln>
        </p:spPr>
        <p:txBody>
          <a:bodyPr wrap="square" lIns="0" tIns="0" rIns="0" bIns="0" rtlCol="0"/>
          <a:lstStyle/>
          <a:p>
            <a:endParaRPr sz="100"/>
          </a:p>
        </p:txBody>
      </p:sp>
      <p:sp>
        <p:nvSpPr>
          <p:cNvPr id="227" name="object 227"/>
          <p:cNvSpPr/>
          <p:nvPr/>
        </p:nvSpPr>
        <p:spPr>
          <a:xfrm>
            <a:off x="6420421" y="3750754"/>
            <a:ext cx="0" cy="79058"/>
          </a:xfrm>
          <a:custGeom>
            <a:avLst/>
            <a:gdLst/>
            <a:ahLst/>
            <a:cxnLst/>
            <a:rect l="l" t="t" r="r" b="b"/>
            <a:pathLst>
              <a:path h="105410">
                <a:moveTo>
                  <a:pt x="0" y="0"/>
                </a:moveTo>
                <a:lnTo>
                  <a:pt x="0" y="104902"/>
                </a:lnTo>
              </a:path>
            </a:pathLst>
          </a:custGeom>
          <a:ln w="9525">
            <a:solidFill>
              <a:srgbClr val="163793"/>
            </a:solidFill>
          </a:ln>
        </p:spPr>
        <p:txBody>
          <a:bodyPr wrap="square" lIns="0" tIns="0" rIns="0" bIns="0" rtlCol="0"/>
          <a:lstStyle/>
          <a:p>
            <a:endParaRPr sz="100"/>
          </a:p>
        </p:txBody>
      </p:sp>
      <p:sp>
        <p:nvSpPr>
          <p:cNvPr id="228" name="object 228"/>
          <p:cNvSpPr/>
          <p:nvPr/>
        </p:nvSpPr>
        <p:spPr>
          <a:xfrm>
            <a:off x="6648354" y="3848938"/>
            <a:ext cx="308962" cy="274625"/>
          </a:xfrm>
          <a:prstGeom prst="rect">
            <a:avLst/>
          </a:prstGeom>
          <a:blipFill>
            <a:blip r:embed="rId2" cstate="print"/>
            <a:stretch>
              <a:fillRect/>
            </a:stretch>
          </a:blipFill>
        </p:spPr>
        <p:txBody>
          <a:bodyPr wrap="square" lIns="0" tIns="0" rIns="0" bIns="0" rtlCol="0"/>
          <a:lstStyle/>
          <a:p>
            <a:endParaRPr sz="100"/>
          </a:p>
        </p:txBody>
      </p:sp>
      <p:sp>
        <p:nvSpPr>
          <p:cNvPr id="229" name="object 229"/>
          <p:cNvSpPr/>
          <p:nvPr/>
        </p:nvSpPr>
        <p:spPr>
          <a:xfrm>
            <a:off x="6624257" y="3808057"/>
            <a:ext cx="422672" cy="94907"/>
          </a:xfrm>
          <a:prstGeom prst="rect">
            <a:avLst/>
          </a:prstGeom>
          <a:blipFill>
            <a:blip r:embed="rId3" cstate="print"/>
            <a:stretch>
              <a:fillRect/>
            </a:stretch>
          </a:blipFill>
        </p:spPr>
        <p:txBody>
          <a:bodyPr wrap="square" lIns="0" tIns="0" rIns="0" bIns="0" rtlCol="0"/>
          <a:lstStyle/>
          <a:p>
            <a:endParaRPr sz="100"/>
          </a:p>
        </p:txBody>
      </p:sp>
      <p:sp>
        <p:nvSpPr>
          <p:cNvPr id="230" name="object 230"/>
          <p:cNvSpPr txBox="1"/>
          <p:nvPr/>
        </p:nvSpPr>
        <p:spPr>
          <a:xfrm>
            <a:off x="5175790" y="4298670"/>
            <a:ext cx="1092041" cy="452120"/>
          </a:xfrm>
          <a:prstGeom prst="rect">
            <a:avLst/>
          </a:prstGeom>
        </p:spPr>
        <p:txBody>
          <a:bodyPr vert="horz" wrap="square" lIns="0" tIns="9048" rIns="0" bIns="0" rtlCol="0">
            <a:spAutoFit/>
          </a:bodyPr>
          <a:lstStyle/>
          <a:p>
            <a:pPr marL="245745">
              <a:lnSpc>
                <a:spcPts val="1730"/>
              </a:lnSpc>
              <a:spcBef>
                <a:spcPts val="95"/>
              </a:spcBef>
            </a:pPr>
            <a:r>
              <a:rPr sz="1200" b="1" spc="-5" dirty="0">
                <a:solidFill>
                  <a:srgbClr val="163793"/>
                </a:solidFill>
                <a:latin typeface="宋体" panose="02010600030101010101" pitchFamily="2" charset="-122"/>
                <a:cs typeface="宋体" panose="02010600030101010101" pitchFamily="2" charset="-122"/>
              </a:rPr>
              <a:t>机构网络</a:t>
            </a:r>
            <a:endParaRPr sz="1200">
              <a:latin typeface="宋体" panose="02010600030101010101" pitchFamily="2" charset="-122"/>
              <a:cs typeface="宋体" panose="02010600030101010101" pitchFamily="2" charset="-122"/>
            </a:endParaRPr>
          </a:p>
          <a:p>
            <a:pPr marL="12700">
              <a:lnSpc>
                <a:spcPts val="1730"/>
              </a:lnSpc>
            </a:pPr>
            <a:r>
              <a:rPr sz="1200" b="1" spc="-5" dirty="0">
                <a:solidFill>
                  <a:srgbClr val="163793"/>
                </a:solidFill>
                <a:latin typeface="宋体" panose="02010600030101010101" pitchFamily="2" charset="-122"/>
                <a:cs typeface="宋体" panose="02010600030101010101" pitchFamily="2" charset="-122"/>
              </a:rPr>
              <a:t>（如校</a:t>
            </a:r>
            <a:r>
              <a:rPr sz="1200" b="1" spc="5" dirty="0">
                <a:solidFill>
                  <a:srgbClr val="163793"/>
                </a:solidFill>
                <a:latin typeface="宋体" panose="02010600030101010101" pitchFamily="2" charset="-122"/>
                <a:cs typeface="宋体" panose="02010600030101010101" pitchFamily="2" charset="-122"/>
              </a:rPr>
              <a:t>园</a:t>
            </a:r>
            <a:r>
              <a:rPr sz="1200" b="1" spc="-5" dirty="0">
                <a:solidFill>
                  <a:srgbClr val="163793"/>
                </a:solidFill>
                <a:latin typeface="宋体" panose="02010600030101010101" pitchFamily="2" charset="-122"/>
                <a:cs typeface="宋体" panose="02010600030101010101" pitchFamily="2" charset="-122"/>
              </a:rPr>
              <a:t>网</a:t>
            </a:r>
            <a:r>
              <a:rPr sz="1200" b="1" spc="5" dirty="0">
                <a:solidFill>
                  <a:srgbClr val="163793"/>
                </a:solidFill>
                <a:latin typeface="宋体" panose="02010600030101010101" pitchFamily="2" charset="-122"/>
                <a:cs typeface="宋体" panose="02010600030101010101" pitchFamily="2" charset="-122"/>
              </a:rPr>
              <a:t>等</a:t>
            </a:r>
            <a:r>
              <a:rPr sz="1200" b="1" spc="-15" dirty="0">
                <a:solidFill>
                  <a:srgbClr val="163793"/>
                </a:solidFill>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p:txBody>
      </p:sp>
      <p:sp>
        <p:nvSpPr>
          <p:cNvPr id="231" name="object 231"/>
          <p:cNvSpPr/>
          <p:nvPr/>
        </p:nvSpPr>
        <p:spPr>
          <a:xfrm>
            <a:off x="7463600" y="3806857"/>
            <a:ext cx="160305" cy="344804"/>
          </a:xfrm>
          <a:prstGeom prst="rect">
            <a:avLst/>
          </a:prstGeom>
          <a:blipFill>
            <a:blip r:embed="rId62" cstate="print"/>
            <a:stretch>
              <a:fillRect/>
            </a:stretch>
          </a:blipFill>
        </p:spPr>
        <p:txBody>
          <a:bodyPr wrap="square" lIns="0" tIns="0" rIns="0" bIns="0" rtlCol="0"/>
          <a:lstStyle/>
          <a:p>
            <a:endParaRPr sz="100"/>
          </a:p>
        </p:txBody>
      </p:sp>
      <p:sp>
        <p:nvSpPr>
          <p:cNvPr id="232" name="object 232"/>
          <p:cNvSpPr/>
          <p:nvPr/>
        </p:nvSpPr>
        <p:spPr>
          <a:xfrm>
            <a:off x="7463600" y="3849705"/>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33" name="object 233"/>
          <p:cNvSpPr/>
          <p:nvPr/>
        </p:nvSpPr>
        <p:spPr>
          <a:xfrm>
            <a:off x="7460027" y="3849705"/>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34" name="object 234"/>
          <p:cNvSpPr/>
          <p:nvPr/>
        </p:nvSpPr>
        <p:spPr>
          <a:xfrm>
            <a:off x="7527989" y="3853815"/>
            <a:ext cx="69056" cy="0"/>
          </a:xfrm>
          <a:custGeom>
            <a:avLst/>
            <a:gdLst/>
            <a:ahLst/>
            <a:cxnLst/>
            <a:rect l="l" t="t" r="r" b="b"/>
            <a:pathLst>
              <a:path w="92075">
                <a:moveTo>
                  <a:pt x="0" y="0"/>
                </a:moveTo>
                <a:lnTo>
                  <a:pt x="91948" y="0"/>
                </a:lnTo>
              </a:path>
            </a:pathLst>
          </a:custGeom>
          <a:ln w="30225">
            <a:solidFill>
              <a:srgbClr val="163793"/>
            </a:solidFill>
          </a:ln>
        </p:spPr>
        <p:txBody>
          <a:bodyPr wrap="square" lIns="0" tIns="0" rIns="0" bIns="0" rtlCol="0"/>
          <a:lstStyle/>
          <a:p>
            <a:endParaRPr sz="100"/>
          </a:p>
        </p:txBody>
      </p:sp>
      <p:sp>
        <p:nvSpPr>
          <p:cNvPr id="235" name="object 235"/>
          <p:cNvSpPr/>
          <p:nvPr/>
        </p:nvSpPr>
        <p:spPr>
          <a:xfrm>
            <a:off x="7529132" y="3844862"/>
            <a:ext cx="66580" cy="17906"/>
          </a:xfrm>
          <a:prstGeom prst="rect">
            <a:avLst/>
          </a:prstGeom>
          <a:blipFill>
            <a:blip r:embed="rId63" cstate="print"/>
            <a:stretch>
              <a:fillRect/>
            </a:stretch>
          </a:blipFill>
        </p:spPr>
        <p:txBody>
          <a:bodyPr wrap="square" lIns="0" tIns="0" rIns="0" bIns="0" rtlCol="0"/>
          <a:lstStyle/>
          <a:p>
            <a:endParaRPr sz="100"/>
          </a:p>
        </p:txBody>
      </p:sp>
      <p:sp>
        <p:nvSpPr>
          <p:cNvPr id="236" name="object 236"/>
          <p:cNvSpPr/>
          <p:nvPr/>
        </p:nvSpPr>
        <p:spPr>
          <a:xfrm>
            <a:off x="7464838" y="3899616"/>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37" name="object 237"/>
          <p:cNvSpPr/>
          <p:nvPr/>
        </p:nvSpPr>
        <p:spPr>
          <a:xfrm>
            <a:off x="7461266" y="3899616"/>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38" name="object 238"/>
          <p:cNvSpPr/>
          <p:nvPr/>
        </p:nvSpPr>
        <p:spPr>
          <a:xfrm>
            <a:off x="7527893" y="3901440"/>
            <a:ext cx="69056" cy="0"/>
          </a:xfrm>
          <a:custGeom>
            <a:avLst/>
            <a:gdLst/>
            <a:ahLst/>
            <a:cxnLst/>
            <a:rect l="l" t="t" r="r" b="b"/>
            <a:pathLst>
              <a:path w="92075">
                <a:moveTo>
                  <a:pt x="0" y="0"/>
                </a:moveTo>
                <a:lnTo>
                  <a:pt x="92075" y="0"/>
                </a:lnTo>
              </a:path>
            </a:pathLst>
          </a:custGeom>
          <a:ln w="26924">
            <a:solidFill>
              <a:srgbClr val="163793"/>
            </a:solidFill>
          </a:ln>
        </p:spPr>
        <p:txBody>
          <a:bodyPr wrap="square" lIns="0" tIns="0" rIns="0" bIns="0" rtlCol="0"/>
          <a:lstStyle/>
          <a:p>
            <a:endParaRPr sz="100"/>
          </a:p>
        </p:txBody>
      </p:sp>
      <p:sp>
        <p:nvSpPr>
          <p:cNvPr id="239" name="object 239"/>
          <p:cNvSpPr/>
          <p:nvPr/>
        </p:nvSpPr>
        <p:spPr>
          <a:xfrm>
            <a:off x="7529132" y="3893819"/>
            <a:ext cx="66675" cy="15525"/>
          </a:xfrm>
          <a:prstGeom prst="rect">
            <a:avLst/>
          </a:prstGeom>
          <a:blipFill>
            <a:blip r:embed="rId64" cstate="print"/>
            <a:stretch>
              <a:fillRect/>
            </a:stretch>
          </a:blipFill>
        </p:spPr>
        <p:txBody>
          <a:bodyPr wrap="square" lIns="0" tIns="0" rIns="0" bIns="0" rtlCol="0"/>
          <a:lstStyle/>
          <a:p>
            <a:endParaRPr sz="100"/>
          </a:p>
        </p:txBody>
      </p:sp>
      <p:sp>
        <p:nvSpPr>
          <p:cNvPr id="240" name="object 240"/>
          <p:cNvSpPr/>
          <p:nvPr/>
        </p:nvSpPr>
        <p:spPr>
          <a:xfrm>
            <a:off x="7464838" y="3949622"/>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41" name="object 241"/>
          <p:cNvSpPr/>
          <p:nvPr/>
        </p:nvSpPr>
        <p:spPr>
          <a:xfrm>
            <a:off x="7461266" y="3949622"/>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42" name="object 242"/>
          <p:cNvSpPr/>
          <p:nvPr/>
        </p:nvSpPr>
        <p:spPr>
          <a:xfrm>
            <a:off x="7465981" y="3994961"/>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43" name="object 243"/>
          <p:cNvSpPr/>
          <p:nvPr/>
        </p:nvSpPr>
        <p:spPr>
          <a:xfrm>
            <a:off x="7462409" y="3994961"/>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44" name="object 244"/>
          <p:cNvSpPr/>
          <p:nvPr/>
        </p:nvSpPr>
        <p:spPr>
          <a:xfrm>
            <a:off x="7526750" y="4000262"/>
            <a:ext cx="69056" cy="0"/>
          </a:xfrm>
          <a:custGeom>
            <a:avLst/>
            <a:gdLst/>
            <a:ahLst/>
            <a:cxnLst/>
            <a:rect l="l" t="t" r="r" b="b"/>
            <a:pathLst>
              <a:path w="92075">
                <a:moveTo>
                  <a:pt x="0" y="0"/>
                </a:moveTo>
                <a:lnTo>
                  <a:pt x="92075" y="0"/>
                </a:lnTo>
              </a:path>
            </a:pathLst>
          </a:custGeom>
          <a:ln w="27051">
            <a:solidFill>
              <a:srgbClr val="163793"/>
            </a:solidFill>
          </a:ln>
        </p:spPr>
        <p:txBody>
          <a:bodyPr wrap="square" lIns="0" tIns="0" rIns="0" bIns="0" rtlCol="0"/>
          <a:lstStyle/>
          <a:p>
            <a:endParaRPr sz="100"/>
          </a:p>
        </p:txBody>
      </p:sp>
      <p:sp>
        <p:nvSpPr>
          <p:cNvPr id="245" name="object 245"/>
          <p:cNvSpPr/>
          <p:nvPr/>
        </p:nvSpPr>
        <p:spPr>
          <a:xfrm>
            <a:off x="7527893" y="3990118"/>
            <a:ext cx="66675" cy="17907"/>
          </a:xfrm>
          <a:prstGeom prst="rect">
            <a:avLst/>
          </a:prstGeom>
          <a:blipFill>
            <a:blip r:embed="rId65" cstate="print"/>
            <a:stretch>
              <a:fillRect/>
            </a:stretch>
          </a:blipFill>
        </p:spPr>
        <p:txBody>
          <a:bodyPr wrap="square" lIns="0" tIns="0" rIns="0" bIns="0" rtlCol="0"/>
          <a:lstStyle/>
          <a:p>
            <a:endParaRPr sz="100"/>
          </a:p>
        </p:txBody>
      </p:sp>
      <p:sp>
        <p:nvSpPr>
          <p:cNvPr id="246" name="object 246"/>
          <p:cNvSpPr/>
          <p:nvPr/>
        </p:nvSpPr>
        <p:spPr>
          <a:xfrm>
            <a:off x="7526750" y="3952589"/>
            <a:ext cx="70485" cy="0"/>
          </a:xfrm>
          <a:custGeom>
            <a:avLst/>
            <a:gdLst/>
            <a:ahLst/>
            <a:cxnLst/>
            <a:rect l="l" t="t" r="r" b="b"/>
            <a:pathLst>
              <a:path w="93979">
                <a:moveTo>
                  <a:pt x="0" y="0"/>
                </a:moveTo>
                <a:lnTo>
                  <a:pt x="93599" y="0"/>
                </a:lnTo>
              </a:path>
            </a:pathLst>
          </a:custGeom>
          <a:ln w="26924">
            <a:solidFill>
              <a:srgbClr val="163793"/>
            </a:solidFill>
          </a:ln>
        </p:spPr>
        <p:txBody>
          <a:bodyPr wrap="square" lIns="0" tIns="0" rIns="0" bIns="0" rtlCol="0"/>
          <a:lstStyle/>
          <a:p>
            <a:endParaRPr sz="100"/>
          </a:p>
        </p:txBody>
      </p:sp>
      <p:sp>
        <p:nvSpPr>
          <p:cNvPr id="247" name="object 247"/>
          <p:cNvSpPr/>
          <p:nvPr/>
        </p:nvSpPr>
        <p:spPr>
          <a:xfrm>
            <a:off x="7527893" y="3806857"/>
            <a:ext cx="69056" cy="344042"/>
          </a:xfrm>
          <a:prstGeom prst="rect">
            <a:avLst/>
          </a:prstGeom>
          <a:blipFill>
            <a:blip r:embed="rId66" cstate="print"/>
            <a:stretch>
              <a:fillRect/>
            </a:stretch>
          </a:blipFill>
        </p:spPr>
        <p:txBody>
          <a:bodyPr wrap="square" lIns="0" tIns="0" rIns="0" bIns="0" rtlCol="0"/>
          <a:lstStyle/>
          <a:p>
            <a:endParaRPr sz="100"/>
          </a:p>
        </p:txBody>
      </p:sp>
      <p:sp>
        <p:nvSpPr>
          <p:cNvPr id="248" name="object 248"/>
          <p:cNvSpPr/>
          <p:nvPr/>
        </p:nvSpPr>
        <p:spPr>
          <a:xfrm>
            <a:off x="7591606" y="3803285"/>
            <a:ext cx="0" cy="351473"/>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sz="100"/>
          </a:p>
        </p:txBody>
      </p:sp>
      <p:sp>
        <p:nvSpPr>
          <p:cNvPr id="249" name="object 249"/>
          <p:cNvSpPr/>
          <p:nvPr/>
        </p:nvSpPr>
        <p:spPr>
          <a:xfrm>
            <a:off x="7595330" y="3893819"/>
            <a:ext cx="28289" cy="32099"/>
          </a:xfrm>
          <a:prstGeom prst="rect">
            <a:avLst/>
          </a:prstGeom>
          <a:blipFill>
            <a:blip r:embed="rId67" cstate="print"/>
            <a:stretch>
              <a:fillRect/>
            </a:stretch>
          </a:blipFill>
        </p:spPr>
        <p:txBody>
          <a:bodyPr wrap="square" lIns="0" tIns="0" rIns="0" bIns="0" rtlCol="0"/>
          <a:lstStyle/>
          <a:p>
            <a:endParaRPr sz="100"/>
          </a:p>
        </p:txBody>
      </p:sp>
      <p:sp>
        <p:nvSpPr>
          <p:cNvPr id="250" name="object 250"/>
          <p:cNvSpPr/>
          <p:nvPr/>
        </p:nvSpPr>
        <p:spPr>
          <a:xfrm>
            <a:off x="7595711" y="3844671"/>
            <a:ext cx="29146" cy="36100"/>
          </a:xfrm>
          <a:prstGeom prst="rect">
            <a:avLst/>
          </a:prstGeom>
          <a:blipFill>
            <a:blip r:embed="rId68" cstate="print"/>
            <a:stretch>
              <a:fillRect/>
            </a:stretch>
          </a:blipFill>
        </p:spPr>
        <p:txBody>
          <a:bodyPr wrap="square" lIns="0" tIns="0" rIns="0" bIns="0" rtlCol="0"/>
          <a:lstStyle/>
          <a:p>
            <a:endParaRPr sz="100"/>
          </a:p>
        </p:txBody>
      </p:sp>
      <p:sp>
        <p:nvSpPr>
          <p:cNvPr id="251" name="object 251"/>
          <p:cNvSpPr/>
          <p:nvPr/>
        </p:nvSpPr>
        <p:spPr>
          <a:xfrm>
            <a:off x="7619524" y="4135374"/>
            <a:ext cx="6191" cy="14288"/>
          </a:xfrm>
          <a:custGeom>
            <a:avLst/>
            <a:gdLst/>
            <a:ahLst/>
            <a:cxnLst/>
            <a:rect l="l" t="t" r="r" b="b"/>
            <a:pathLst>
              <a:path w="8254" h="19050">
                <a:moveTo>
                  <a:pt x="6223" y="0"/>
                </a:moveTo>
                <a:lnTo>
                  <a:pt x="1777" y="0"/>
                </a:lnTo>
                <a:lnTo>
                  <a:pt x="0" y="4318"/>
                </a:lnTo>
                <a:lnTo>
                  <a:pt x="0" y="14859"/>
                </a:lnTo>
                <a:lnTo>
                  <a:pt x="1777" y="19050"/>
                </a:lnTo>
                <a:lnTo>
                  <a:pt x="6223" y="19050"/>
                </a:lnTo>
                <a:lnTo>
                  <a:pt x="8000" y="14859"/>
                </a:lnTo>
                <a:lnTo>
                  <a:pt x="8000" y="4318"/>
                </a:lnTo>
                <a:lnTo>
                  <a:pt x="6223" y="0"/>
                </a:lnTo>
                <a:close/>
              </a:path>
            </a:pathLst>
          </a:custGeom>
          <a:solidFill>
            <a:srgbClr val="333333"/>
          </a:solidFill>
        </p:spPr>
        <p:txBody>
          <a:bodyPr wrap="square" lIns="0" tIns="0" rIns="0" bIns="0" rtlCol="0"/>
          <a:lstStyle/>
          <a:p>
            <a:endParaRPr sz="100"/>
          </a:p>
        </p:txBody>
      </p:sp>
      <p:sp>
        <p:nvSpPr>
          <p:cNvPr id="252" name="object 252"/>
          <p:cNvSpPr/>
          <p:nvPr/>
        </p:nvSpPr>
        <p:spPr>
          <a:xfrm>
            <a:off x="7594092" y="4135850"/>
            <a:ext cx="29528" cy="30480"/>
          </a:xfrm>
          <a:custGeom>
            <a:avLst/>
            <a:gdLst/>
            <a:ahLst/>
            <a:cxnLst/>
            <a:rect l="l" t="t" r="r" b="b"/>
            <a:pathLst>
              <a:path w="39370" h="40639">
                <a:moveTo>
                  <a:pt x="38226" y="0"/>
                </a:moveTo>
                <a:lnTo>
                  <a:pt x="0" y="17653"/>
                </a:lnTo>
                <a:lnTo>
                  <a:pt x="253" y="40132"/>
                </a:lnTo>
                <a:lnTo>
                  <a:pt x="39116" y="18415"/>
                </a:lnTo>
                <a:lnTo>
                  <a:pt x="38226" y="0"/>
                </a:lnTo>
                <a:close/>
              </a:path>
            </a:pathLst>
          </a:custGeom>
          <a:solidFill>
            <a:srgbClr val="333333"/>
          </a:solidFill>
        </p:spPr>
        <p:txBody>
          <a:bodyPr wrap="square" lIns="0" tIns="0" rIns="0" bIns="0" rtlCol="0"/>
          <a:lstStyle/>
          <a:p>
            <a:endParaRPr sz="100"/>
          </a:p>
        </p:txBody>
      </p:sp>
      <p:sp>
        <p:nvSpPr>
          <p:cNvPr id="253" name="object 253"/>
          <p:cNvSpPr/>
          <p:nvPr/>
        </p:nvSpPr>
        <p:spPr>
          <a:xfrm>
            <a:off x="7455313" y="4156281"/>
            <a:ext cx="142875" cy="0"/>
          </a:xfrm>
          <a:custGeom>
            <a:avLst/>
            <a:gdLst/>
            <a:ahLst/>
            <a:cxnLst/>
            <a:rect l="l" t="t" r="r" b="b"/>
            <a:pathLst>
              <a:path w="190500">
                <a:moveTo>
                  <a:pt x="0" y="0"/>
                </a:moveTo>
                <a:lnTo>
                  <a:pt x="190500" y="0"/>
                </a:lnTo>
              </a:path>
            </a:pathLst>
          </a:custGeom>
          <a:ln w="30099">
            <a:solidFill>
              <a:srgbClr val="DDDDDD"/>
            </a:solidFill>
          </a:ln>
        </p:spPr>
        <p:txBody>
          <a:bodyPr wrap="square" lIns="0" tIns="0" rIns="0" bIns="0" rtlCol="0"/>
          <a:lstStyle/>
          <a:p>
            <a:endParaRPr sz="100"/>
          </a:p>
        </p:txBody>
      </p:sp>
      <p:sp>
        <p:nvSpPr>
          <p:cNvPr id="254" name="object 254"/>
          <p:cNvSpPr/>
          <p:nvPr/>
        </p:nvSpPr>
        <p:spPr>
          <a:xfrm>
            <a:off x="7455313" y="4144994"/>
            <a:ext cx="142875" cy="22860"/>
          </a:xfrm>
          <a:custGeom>
            <a:avLst/>
            <a:gdLst/>
            <a:ahLst/>
            <a:cxnLst/>
            <a:rect l="l" t="t" r="r" b="b"/>
            <a:pathLst>
              <a:path w="190500" h="30479">
                <a:moveTo>
                  <a:pt x="0" y="15112"/>
                </a:moveTo>
                <a:lnTo>
                  <a:pt x="0" y="6730"/>
                </a:lnTo>
                <a:lnTo>
                  <a:pt x="6730" y="0"/>
                </a:lnTo>
                <a:lnTo>
                  <a:pt x="14985" y="0"/>
                </a:lnTo>
                <a:lnTo>
                  <a:pt x="175386" y="0"/>
                </a:lnTo>
                <a:lnTo>
                  <a:pt x="183768" y="0"/>
                </a:lnTo>
                <a:lnTo>
                  <a:pt x="190500" y="6730"/>
                </a:lnTo>
                <a:lnTo>
                  <a:pt x="190500" y="15112"/>
                </a:lnTo>
                <a:lnTo>
                  <a:pt x="190500" y="23367"/>
                </a:lnTo>
                <a:lnTo>
                  <a:pt x="183768" y="30098"/>
                </a:lnTo>
                <a:lnTo>
                  <a:pt x="175386" y="30098"/>
                </a:lnTo>
                <a:lnTo>
                  <a:pt x="14985" y="30098"/>
                </a:lnTo>
                <a:lnTo>
                  <a:pt x="6730" y="30098"/>
                </a:lnTo>
                <a:lnTo>
                  <a:pt x="0" y="23367"/>
                </a:lnTo>
                <a:lnTo>
                  <a:pt x="0" y="15112"/>
                </a:lnTo>
                <a:close/>
              </a:path>
            </a:pathLst>
          </a:custGeom>
          <a:ln w="9525">
            <a:solidFill>
              <a:srgbClr val="163793"/>
            </a:solidFill>
          </a:ln>
        </p:spPr>
        <p:txBody>
          <a:bodyPr wrap="square" lIns="0" tIns="0" rIns="0" bIns="0" rtlCol="0"/>
          <a:lstStyle/>
          <a:p>
            <a:endParaRPr sz="100"/>
          </a:p>
        </p:txBody>
      </p:sp>
      <p:sp>
        <p:nvSpPr>
          <p:cNvPr id="255" name="object 255"/>
          <p:cNvSpPr/>
          <p:nvPr/>
        </p:nvSpPr>
        <p:spPr>
          <a:xfrm>
            <a:off x="7463600" y="4150900"/>
            <a:ext cx="127444" cy="11906"/>
          </a:xfrm>
          <a:prstGeom prst="rect">
            <a:avLst/>
          </a:prstGeom>
          <a:blipFill>
            <a:blip r:embed="rId69" cstate="print"/>
            <a:stretch>
              <a:fillRect/>
            </a:stretch>
          </a:blipFill>
        </p:spPr>
        <p:txBody>
          <a:bodyPr wrap="square" lIns="0" tIns="0" rIns="0" bIns="0" rtlCol="0"/>
          <a:lstStyle/>
          <a:p>
            <a:endParaRPr sz="100"/>
          </a:p>
        </p:txBody>
      </p:sp>
      <p:sp>
        <p:nvSpPr>
          <p:cNvPr id="256" name="object 256"/>
          <p:cNvSpPr/>
          <p:nvPr/>
        </p:nvSpPr>
        <p:spPr>
          <a:xfrm>
            <a:off x="7463600" y="4150900"/>
            <a:ext cx="127635" cy="11906"/>
          </a:xfrm>
          <a:custGeom>
            <a:avLst/>
            <a:gdLst/>
            <a:ahLst/>
            <a:cxnLst/>
            <a:rect l="l" t="t" r="r" b="b"/>
            <a:pathLst>
              <a:path w="170179" h="15875">
                <a:moveTo>
                  <a:pt x="0" y="7873"/>
                </a:moveTo>
                <a:lnTo>
                  <a:pt x="0" y="3555"/>
                </a:lnTo>
                <a:lnTo>
                  <a:pt x="3555" y="0"/>
                </a:lnTo>
                <a:lnTo>
                  <a:pt x="8000" y="0"/>
                </a:lnTo>
                <a:lnTo>
                  <a:pt x="161925" y="0"/>
                </a:lnTo>
                <a:lnTo>
                  <a:pt x="166369" y="0"/>
                </a:lnTo>
                <a:lnTo>
                  <a:pt x="169925" y="3555"/>
                </a:lnTo>
                <a:lnTo>
                  <a:pt x="169925" y="7873"/>
                </a:lnTo>
                <a:lnTo>
                  <a:pt x="169925" y="12318"/>
                </a:lnTo>
                <a:lnTo>
                  <a:pt x="166369" y="15874"/>
                </a:lnTo>
                <a:lnTo>
                  <a:pt x="161925" y="15874"/>
                </a:lnTo>
                <a:lnTo>
                  <a:pt x="8000" y="15874"/>
                </a:lnTo>
                <a:lnTo>
                  <a:pt x="3555" y="15874"/>
                </a:lnTo>
                <a:lnTo>
                  <a:pt x="0" y="12318"/>
                </a:lnTo>
                <a:lnTo>
                  <a:pt x="0" y="7873"/>
                </a:lnTo>
                <a:close/>
              </a:path>
            </a:pathLst>
          </a:custGeom>
          <a:ln w="9525">
            <a:solidFill>
              <a:srgbClr val="163793"/>
            </a:solidFill>
          </a:ln>
        </p:spPr>
        <p:txBody>
          <a:bodyPr wrap="square" lIns="0" tIns="0" rIns="0" bIns="0" rtlCol="0"/>
          <a:lstStyle/>
          <a:p>
            <a:endParaRPr sz="100"/>
          </a:p>
        </p:txBody>
      </p:sp>
      <p:sp>
        <p:nvSpPr>
          <p:cNvPr id="257" name="object 257"/>
          <p:cNvSpPr/>
          <p:nvPr/>
        </p:nvSpPr>
        <p:spPr>
          <a:xfrm>
            <a:off x="7475506" y="4100894"/>
            <a:ext cx="19050" cy="21431"/>
          </a:xfrm>
          <a:custGeom>
            <a:avLst/>
            <a:gdLst/>
            <a:ahLst/>
            <a:cxnLst/>
            <a:rect l="l" t="t" r="r" b="b"/>
            <a:pathLst>
              <a:path w="25400" h="28575">
                <a:moveTo>
                  <a:pt x="19557" y="0"/>
                </a:moveTo>
                <a:lnTo>
                  <a:pt x="5587" y="0"/>
                </a:lnTo>
                <a:lnTo>
                  <a:pt x="0" y="6349"/>
                </a:lnTo>
                <a:lnTo>
                  <a:pt x="0" y="22097"/>
                </a:lnTo>
                <a:lnTo>
                  <a:pt x="5587" y="28447"/>
                </a:lnTo>
                <a:lnTo>
                  <a:pt x="19557" y="28447"/>
                </a:lnTo>
                <a:lnTo>
                  <a:pt x="25273" y="22097"/>
                </a:lnTo>
                <a:lnTo>
                  <a:pt x="25273" y="6349"/>
                </a:lnTo>
                <a:lnTo>
                  <a:pt x="19557" y="0"/>
                </a:lnTo>
                <a:close/>
              </a:path>
            </a:pathLst>
          </a:custGeom>
          <a:solidFill>
            <a:srgbClr val="33CC33"/>
          </a:solidFill>
        </p:spPr>
        <p:txBody>
          <a:bodyPr wrap="square" lIns="0" tIns="0" rIns="0" bIns="0" rtlCol="0"/>
          <a:lstStyle/>
          <a:p>
            <a:endParaRPr sz="100"/>
          </a:p>
        </p:txBody>
      </p:sp>
      <p:sp>
        <p:nvSpPr>
          <p:cNvPr id="258" name="object 258"/>
          <p:cNvSpPr/>
          <p:nvPr/>
        </p:nvSpPr>
        <p:spPr>
          <a:xfrm>
            <a:off x="7496937" y="4100894"/>
            <a:ext cx="19050" cy="21431"/>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FF0000"/>
          </a:solidFill>
        </p:spPr>
        <p:txBody>
          <a:bodyPr wrap="square" lIns="0" tIns="0" rIns="0" bIns="0" rtlCol="0"/>
          <a:lstStyle/>
          <a:p>
            <a:endParaRPr sz="100"/>
          </a:p>
        </p:txBody>
      </p:sp>
      <p:sp>
        <p:nvSpPr>
          <p:cNvPr id="259" name="object 259"/>
          <p:cNvSpPr/>
          <p:nvPr/>
        </p:nvSpPr>
        <p:spPr>
          <a:xfrm>
            <a:off x="7517130" y="4100894"/>
            <a:ext cx="19050" cy="21431"/>
          </a:xfrm>
          <a:custGeom>
            <a:avLst/>
            <a:gdLst/>
            <a:ahLst/>
            <a:cxnLst/>
            <a:rect l="l" t="t" r="r" b="b"/>
            <a:pathLst>
              <a:path w="25400" h="28575">
                <a:moveTo>
                  <a:pt x="19684" y="0"/>
                </a:moveTo>
                <a:lnTo>
                  <a:pt x="5714" y="0"/>
                </a:lnTo>
                <a:lnTo>
                  <a:pt x="0" y="6349"/>
                </a:lnTo>
                <a:lnTo>
                  <a:pt x="0" y="22097"/>
                </a:lnTo>
                <a:lnTo>
                  <a:pt x="5714" y="28447"/>
                </a:lnTo>
                <a:lnTo>
                  <a:pt x="19684" y="28447"/>
                </a:lnTo>
                <a:lnTo>
                  <a:pt x="25400" y="22097"/>
                </a:lnTo>
                <a:lnTo>
                  <a:pt x="25400" y="6349"/>
                </a:lnTo>
                <a:lnTo>
                  <a:pt x="19684" y="0"/>
                </a:lnTo>
                <a:close/>
              </a:path>
            </a:pathLst>
          </a:custGeom>
          <a:solidFill>
            <a:srgbClr val="33CC33"/>
          </a:solidFill>
        </p:spPr>
        <p:txBody>
          <a:bodyPr wrap="square" lIns="0" tIns="0" rIns="0" bIns="0" rtlCol="0"/>
          <a:lstStyle/>
          <a:p>
            <a:endParaRPr sz="100"/>
          </a:p>
        </p:txBody>
      </p:sp>
      <p:sp>
        <p:nvSpPr>
          <p:cNvPr id="260" name="object 260"/>
          <p:cNvSpPr/>
          <p:nvPr/>
        </p:nvSpPr>
        <p:spPr>
          <a:xfrm>
            <a:off x="7565993" y="4018807"/>
            <a:ext cx="10001" cy="114300"/>
          </a:xfrm>
          <a:custGeom>
            <a:avLst/>
            <a:gdLst/>
            <a:ahLst/>
            <a:cxnLst/>
            <a:rect l="l" t="t" r="r" b="b"/>
            <a:pathLst>
              <a:path w="13334" h="152400">
                <a:moveTo>
                  <a:pt x="0" y="152374"/>
                </a:moveTo>
                <a:lnTo>
                  <a:pt x="12744" y="152374"/>
                </a:lnTo>
                <a:lnTo>
                  <a:pt x="12744" y="0"/>
                </a:lnTo>
                <a:lnTo>
                  <a:pt x="0" y="0"/>
                </a:lnTo>
                <a:lnTo>
                  <a:pt x="0" y="152374"/>
                </a:lnTo>
                <a:close/>
              </a:path>
            </a:pathLst>
          </a:custGeom>
          <a:solidFill>
            <a:srgbClr val="292929"/>
          </a:solidFill>
        </p:spPr>
        <p:txBody>
          <a:bodyPr wrap="square" lIns="0" tIns="0" rIns="0" bIns="0" rtlCol="0"/>
          <a:lstStyle/>
          <a:p>
            <a:endParaRPr sz="100"/>
          </a:p>
        </p:txBody>
      </p:sp>
      <p:sp>
        <p:nvSpPr>
          <p:cNvPr id="261" name="object 261"/>
          <p:cNvSpPr/>
          <p:nvPr/>
        </p:nvSpPr>
        <p:spPr>
          <a:xfrm>
            <a:off x="7562421" y="4015235"/>
            <a:ext cx="17145" cy="121444"/>
          </a:xfrm>
          <a:custGeom>
            <a:avLst/>
            <a:gdLst/>
            <a:ahLst/>
            <a:cxnLst/>
            <a:rect l="l" t="t" r="r" b="b"/>
            <a:pathLst>
              <a:path w="22859" h="161925">
                <a:moveTo>
                  <a:pt x="0" y="161899"/>
                </a:moveTo>
                <a:lnTo>
                  <a:pt x="22269" y="161899"/>
                </a:lnTo>
                <a:lnTo>
                  <a:pt x="22269" y="0"/>
                </a:lnTo>
                <a:lnTo>
                  <a:pt x="0" y="0"/>
                </a:lnTo>
                <a:lnTo>
                  <a:pt x="0" y="161899"/>
                </a:lnTo>
                <a:close/>
              </a:path>
            </a:pathLst>
          </a:custGeom>
          <a:solidFill>
            <a:srgbClr val="163793"/>
          </a:solidFill>
        </p:spPr>
        <p:txBody>
          <a:bodyPr wrap="square" lIns="0" tIns="0" rIns="0" bIns="0" rtlCol="0"/>
          <a:lstStyle/>
          <a:p>
            <a:endParaRPr sz="100"/>
          </a:p>
        </p:txBody>
      </p:sp>
      <p:sp>
        <p:nvSpPr>
          <p:cNvPr id="262" name="object 262"/>
          <p:cNvSpPr/>
          <p:nvPr/>
        </p:nvSpPr>
        <p:spPr>
          <a:xfrm>
            <a:off x="7226713" y="4033056"/>
            <a:ext cx="160210" cy="344795"/>
          </a:xfrm>
          <a:prstGeom prst="rect">
            <a:avLst/>
          </a:prstGeom>
          <a:blipFill>
            <a:blip r:embed="rId70" cstate="print"/>
            <a:stretch>
              <a:fillRect/>
            </a:stretch>
          </a:blipFill>
        </p:spPr>
        <p:txBody>
          <a:bodyPr wrap="square" lIns="0" tIns="0" rIns="0" bIns="0" rtlCol="0"/>
          <a:lstStyle/>
          <a:p>
            <a:endParaRPr sz="100"/>
          </a:p>
        </p:txBody>
      </p:sp>
      <p:sp>
        <p:nvSpPr>
          <p:cNvPr id="263" name="object 263"/>
          <p:cNvSpPr/>
          <p:nvPr/>
        </p:nvSpPr>
        <p:spPr>
          <a:xfrm>
            <a:off x="7226713" y="4075924"/>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64" name="object 264"/>
          <p:cNvSpPr/>
          <p:nvPr/>
        </p:nvSpPr>
        <p:spPr>
          <a:xfrm>
            <a:off x="7223141" y="4075924"/>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65" name="object 265"/>
          <p:cNvSpPr/>
          <p:nvPr/>
        </p:nvSpPr>
        <p:spPr>
          <a:xfrm>
            <a:off x="7291007" y="4080034"/>
            <a:ext cx="69056" cy="0"/>
          </a:xfrm>
          <a:custGeom>
            <a:avLst/>
            <a:gdLst/>
            <a:ahLst/>
            <a:cxnLst/>
            <a:rect l="l" t="t" r="r" b="b"/>
            <a:pathLst>
              <a:path w="92075">
                <a:moveTo>
                  <a:pt x="0" y="0"/>
                </a:moveTo>
                <a:lnTo>
                  <a:pt x="92075" y="0"/>
                </a:lnTo>
              </a:path>
            </a:pathLst>
          </a:custGeom>
          <a:ln w="30226">
            <a:solidFill>
              <a:srgbClr val="163793"/>
            </a:solidFill>
          </a:ln>
        </p:spPr>
        <p:txBody>
          <a:bodyPr wrap="square" lIns="0" tIns="0" rIns="0" bIns="0" rtlCol="0"/>
          <a:lstStyle/>
          <a:p>
            <a:endParaRPr sz="100"/>
          </a:p>
        </p:txBody>
      </p:sp>
      <p:sp>
        <p:nvSpPr>
          <p:cNvPr id="266" name="object 266"/>
          <p:cNvSpPr/>
          <p:nvPr/>
        </p:nvSpPr>
        <p:spPr>
          <a:xfrm>
            <a:off x="7292150" y="4071080"/>
            <a:ext cx="66675" cy="17907"/>
          </a:xfrm>
          <a:prstGeom prst="rect">
            <a:avLst/>
          </a:prstGeom>
          <a:blipFill>
            <a:blip r:embed="rId71" cstate="print"/>
            <a:stretch>
              <a:fillRect/>
            </a:stretch>
          </a:blipFill>
        </p:spPr>
        <p:txBody>
          <a:bodyPr wrap="square" lIns="0" tIns="0" rIns="0" bIns="0" rtlCol="0"/>
          <a:lstStyle/>
          <a:p>
            <a:endParaRPr sz="100"/>
          </a:p>
        </p:txBody>
      </p:sp>
      <p:sp>
        <p:nvSpPr>
          <p:cNvPr id="267" name="object 267"/>
          <p:cNvSpPr/>
          <p:nvPr/>
        </p:nvSpPr>
        <p:spPr>
          <a:xfrm>
            <a:off x="7227856" y="4125835"/>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68" name="object 268"/>
          <p:cNvSpPr/>
          <p:nvPr/>
        </p:nvSpPr>
        <p:spPr>
          <a:xfrm>
            <a:off x="7224284" y="4125835"/>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69" name="object 269"/>
          <p:cNvSpPr/>
          <p:nvPr/>
        </p:nvSpPr>
        <p:spPr>
          <a:xfrm>
            <a:off x="7291007" y="4127659"/>
            <a:ext cx="69056" cy="0"/>
          </a:xfrm>
          <a:custGeom>
            <a:avLst/>
            <a:gdLst/>
            <a:ahLst/>
            <a:cxnLst/>
            <a:rect l="l" t="t" r="r" b="b"/>
            <a:pathLst>
              <a:path w="92075">
                <a:moveTo>
                  <a:pt x="0" y="0"/>
                </a:moveTo>
                <a:lnTo>
                  <a:pt x="91948" y="0"/>
                </a:lnTo>
              </a:path>
            </a:pathLst>
          </a:custGeom>
          <a:ln w="26923">
            <a:solidFill>
              <a:srgbClr val="163793"/>
            </a:solidFill>
          </a:ln>
        </p:spPr>
        <p:txBody>
          <a:bodyPr wrap="square" lIns="0" tIns="0" rIns="0" bIns="0" rtlCol="0"/>
          <a:lstStyle/>
          <a:p>
            <a:endParaRPr sz="100"/>
          </a:p>
        </p:txBody>
      </p:sp>
      <p:sp>
        <p:nvSpPr>
          <p:cNvPr id="270" name="object 270"/>
          <p:cNvSpPr/>
          <p:nvPr/>
        </p:nvSpPr>
        <p:spPr>
          <a:xfrm>
            <a:off x="7292245" y="4120038"/>
            <a:ext cx="66580" cy="15526"/>
          </a:xfrm>
          <a:prstGeom prst="rect">
            <a:avLst/>
          </a:prstGeom>
          <a:blipFill>
            <a:blip r:embed="rId72" cstate="print"/>
            <a:stretch>
              <a:fillRect/>
            </a:stretch>
          </a:blipFill>
        </p:spPr>
        <p:txBody>
          <a:bodyPr wrap="square" lIns="0" tIns="0" rIns="0" bIns="0" rtlCol="0"/>
          <a:lstStyle/>
          <a:p>
            <a:endParaRPr sz="100"/>
          </a:p>
        </p:txBody>
      </p:sp>
      <p:sp>
        <p:nvSpPr>
          <p:cNvPr id="271" name="object 271"/>
          <p:cNvSpPr/>
          <p:nvPr/>
        </p:nvSpPr>
        <p:spPr>
          <a:xfrm>
            <a:off x="7227856" y="4175841"/>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72" name="object 272"/>
          <p:cNvSpPr/>
          <p:nvPr/>
        </p:nvSpPr>
        <p:spPr>
          <a:xfrm>
            <a:off x="7224284" y="4168730"/>
            <a:ext cx="79058" cy="14288"/>
          </a:xfrm>
          <a:custGeom>
            <a:avLst/>
            <a:gdLst/>
            <a:ahLst/>
            <a:cxnLst/>
            <a:rect l="l" t="t" r="r" b="b"/>
            <a:pathLst>
              <a:path w="105409" h="19050">
                <a:moveTo>
                  <a:pt x="0" y="18960"/>
                </a:moveTo>
                <a:lnTo>
                  <a:pt x="104790" y="18960"/>
                </a:lnTo>
                <a:lnTo>
                  <a:pt x="104790" y="0"/>
                </a:lnTo>
                <a:lnTo>
                  <a:pt x="0" y="0"/>
                </a:lnTo>
                <a:lnTo>
                  <a:pt x="0" y="18960"/>
                </a:lnTo>
                <a:close/>
              </a:path>
            </a:pathLst>
          </a:custGeom>
          <a:solidFill>
            <a:srgbClr val="163793"/>
          </a:solidFill>
        </p:spPr>
        <p:txBody>
          <a:bodyPr wrap="square" lIns="0" tIns="0" rIns="0" bIns="0" rtlCol="0"/>
          <a:lstStyle/>
          <a:p>
            <a:endParaRPr sz="100"/>
          </a:p>
        </p:txBody>
      </p:sp>
      <p:sp>
        <p:nvSpPr>
          <p:cNvPr id="273" name="object 273"/>
          <p:cNvSpPr/>
          <p:nvPr/>
        </p:nvSpPr>
        <p:spPr>
          <a:xfrm>
            <a:off x="7229094" y="4221180"/>
            <a:ext cx="71914" cy="0"/>
          </a:xfrm>
          <a:custGeom>
            <a:avLst/>
            <a:gdLst/>
            <a:ahLst/>
            <a:cxnLst/>
            <a:rect l="l" t="t" r="r" b="b"/>
            <a:pathLst>
              <a:path w="95884">
                <a:moveTo>
                  <a:pt x="0" y="0"/>
                </a:moveTo>
                <a:lnTo>
                  <a:pt x="95265" y="0"/>
                </a:lnTo>
              </a:path>
            </a:pathLst>
          </a:custGeom>
          <a:ln w="9435">
            <a:solidFill>
              <a:srgbClr val="163793"/>
            </a:solidFill>
          </a:ln>
        </p:spPr>
        <p:txBody>
          <a:bodyPr wrap="square" lIns="0" tIns="0" rIns="0" bIns="0" rtlCol="0"/>
          <a:lstStyle/>
          <a:p>
            <a:endParaRPr sz="100"/>
          </a:p>
        </p:txBody>
      </p:sp>
      <p:sp>
        <p:nvSpPr>
          <p:cNvPr id="274" name="object 274"/>
          <p:cNvSpPr/>
          <p:nvPr/>
        </p:nvSpPr>
        <p:spPr>
          <a:xfrm>
            <a:off x="7225522" y="4221180"/>
            <a:ext cx="79058" cy="0"/>
          </a:xfrm>
          <a:custGeom>
            <a:avLst/>
            <a:gdLst/>
            <a:ahLst/>
            <a:cxnLst/>
            <a:rect l="l" t="t" r="r" b="b"/>
            <a:pathLst>
              <a:path w="105409">
                <a:moveTo>
                  <a:pt x="0" y="0"/>
                </a:moveTo>
                <a:lnTo>
                  <a:pt x="104790" y="0"/>
                </a:lnTo>
              </a:path>
            </a:pathLst>
          </a:custGeom>
          <a:ln w="18960">
            <a:solidFill>
              <a:srgbClr val="163793"/>
            </a:solidFill>
          </a:ln>
        </p:spPr>
        <p:txBody>
          <a:bodyPr wrap="square" lIns="0" tIns="0" rIns="0" bIns="0" rtlCol="0"/>
          <a:lstStyle/>
          <a:p>
            <a:endParaRPr sz="100"/>
          </a:p>
        </p:txBody>
      </p:sp>
      <p:sp>
        <p:nvSpPr>
          <p:cNvPr id="275" name="object 275"/>
          <p:cNvSpPr/>
          <p:nvPr/>
        </p:nvSpPr>
        <p:spPr>
          <a:xfrm>
            <a:off x="7289768" y="4226513"/>
            <a:ext cx="69533" cy="0"/>
          </a:xfrm>
          <a:custGeom>
            <a:avLst/>
            <a:gdLst/>
            <a:ahLst/>
            <a:cxnLst/>
            <a:rect l="l" t="t" r="r" b="b"/>
            <a:pathLst>
              <a:path w="92709">
                <a:moveTo>
                  <a:pt x="0" y="0"/>
                </a:moveTo>
                <a:lnTo>
                  <a:pt x="92201" y="0"/>
                </a:lnTo>
              </a:path>
            </a:pathLst>
          </a:custGeom>
          <a:ln w="27038">
            <a:solidFill>
              <a:srgbClr val="163793"/>
            </a:solidFill>
          </a:ln>
        </p:spPr>
        <p:txBody>
          <a:bodyPr wrap="square" lIns="0" tIns="0" rIns="0" bIns="0" rtlCol="0"/>
          <a:lstStyle/>
          <a:p>
            <a:endParaRPr sz="100"/>
          </a:p>
        </p:txBody>
      </p:sp>
      <p:sp>
        <p:nvSpPr>
          <p:cNvPr id="276" name="object 276"/>
          <p:cNvSpPr/>
          <p:nvPr/>
        </p:nvSpPr>
        <p:spPr>
          <a:xfrm>
            <a:off x="7291007" y="4216374"/>
            <a:ext cx="66580" cy="17831"/>
          </a:xfrm>
          <a:prstGeom prst="rect">
            <a:avLst/>
          </a:prstGeom>
          <a:blipFill>
            <a:blip r:embed="rId73" cstate="print"/>
            <a:stretch>
              <a:fillRect/>
            </a:stretch>
          </a:blipFill>
        </p:spPr>
        <p:txBody>
          <a:bodyPr wrap="square" lIns="0" tIns="0" rIns="0" bIns="0" rtlCol="0"/>
          <a:lstStyle/>
          <a:p>
            <a:endParaRPr sz="100"/>
          </a:p>
        </p:txBody>
      </p:sp>
      <p:sp>
        <p:nvSpPr>
          <p:cNvPr id="277" name="object 277"/>
          <p:cNvSpPr/>
          <p:nvPr/>
        </p:nvSpPr>
        <p:spPr>
          <a:xfrm>
            <a:off x="7289768" y="4178808"/>
            <a:ext cx="70485" cy="0"/>
          </a:xfrm>
          <a:custGeom>
            <a:avLst/>
            <a:gdLst/>
            <a:ahLst/>
            <a:cxnLst/>
            <a:rect l="l" t="t" r="r" b="b"/>
            <a:pathLst>
              <a:path w="93979">
                <a:moveTo>
                  <a:pt x="0" y="0"/>
                </a:moveTo>
                <a:lnTo>
                  <a:pt x="93725" y="0"/>
                </a:lnTo>
              </a:path>
            </a:pathLst>
          </a:custGeom>
          <a:ln w="26924">
            <a:solidFill>
              <a:srgbClr val="163793"/>
            </a:solidFill>
          </a:ln>
        </p:spPr>
        <p:txBody>
          <a:bodyPr wrap="square" lIns="0" tIns="0" rIns="0" bIns="0" rtlCol="0"/>
          <a:lstStyle/>
          <a:p>
            <a:endParaRPr sz="100"/>
          </a:p>
        </p:txBody>
      </p:sp>
      <p:sp>
        <p:nvSpPr>
          <p:cNvPr id="278" name="object 278"/>
          <p:cNvSpPr/>
          <p:nvPr/>
        </p:nvSpPr>
        <p:spPr>
          <a:xfrm>
            <a:off x="7291007" y="4033056"/>
            <a:ext cx="69056" cy="344042"/>
          </a:xfrm>
          <a:prstGeom prst="rect">
            <a:avLst/>
          </a:prstGeom>
          <a:blipFill>
            <a:blip r:embed="rId74" cstate="print"/>
            <a:stretch>
              <a:fillRect/>
            </a:stretch>
          </a:blipFill>
        </p:spPr>
        <p:txBody>
          <a:bodyPr wrap="square" lIns="0" tIns="0" rIns="0" bIns="0" rtlCol="0"/>
          <a:lstStyle/>
          <a:p>
            <a:endParaRPr sz="100"/>
          </a:p>
        </p:txBody>
      </p:sp>
      <p:sp>
        <p:nvSpPr>
          <p:cNvPr id="279" name="object 279"/>
          <p:cNvSpPr/>
          <p:nvPr/>
        </p:nvSpPr>
        <p:spPr>
          <a:xfrm>
            <a:off x="7354624" y="4029485"/>
            <a:ext cx="0" cy="351473"/>
          </a:xfrm>
          <a:custGeom>
            <a:avLst/>
            <a:gdLst/>
            <a:ahLst/>
            <a:cxnLst/>
            <a:rect l="l" t="t" r="r" b="b"/>
            <a:pathLst>
              <a:path h="468629">
                <a:moveTo>
                  <a:pt x="0" y="0"/>
                </a:moveTo>
                <a:lnTo>
                  <a:pt x="0" y="468248"/>
                </a:lnTo>
              </a:path>
            </a:pathLst>
          </a:custGeom>
          <a:ln w="20676">
            <a:solidFill>
              <a:srgbClr val="163793"/>
            </a:solidFill>
          </a:ln>
        </p:spPr>
        <p:txBody>
          <a:bodyPr wrap="square" lIns="0" tIns="0" rIns="0" bIns="0" rtlCol="0"/>
          <a:lstStyle/>
          <a:p>
            <a:endParaRPr sz="100"/>
          </a:p>
        </p:txBody>
      </p:sp>
      <p:sp>
        <p:nvSpPr>
          <p:cNvPr id="280" name="object 280"/>
          <p:cNvSpPr/>
          <p:nvPr/>
        </p:nvSpPr>
        <p:spPr>
          <a:xfrm>
            <a:off x="7358348" y="4120038"/>
            <a:ext cx="28385" cy="32099"/>
          </a:xfrm>
          <a:prstGeom prst="rect">
            <a:avLst/>
          </a:prstGeom>
          <a:blipFill>
            <a:blip r:embed="rId75" cstate="print"/>
            <a:stretch>
              <a:fillRect/>
            </a:stretch>
          </a:blipFill>
        </p:spPr>
        <p:txBody>
          <a:bodyPr wrap="square" lIns="0" tIns="0" rIns="0" bIns="0" rtlCol="0"/>
          <a:lstStyle/>
          <a:p>
            <a:endParaRPr sz="100"/>
          </a:p>
        </p:txBody>
      </p:sp>
      <p:sp>
        <p:nvSpPr>
          <p:cNvPr id="281" name="object 281"/>
          <p:cNvSpPr/>
          <p:nvPr/>
        </p:nvSpPr>
        <p:spPr>
          <a:xfrm>
            <a:off x="7358729" y="4070890"/>
            <a:ext cx="29146" cy="36100"/>
          </a:xfrm>
          <a:prstGeom prst="rect">
            <a:avLst/>
          </a:prstGeom>
          <a:blipFill>
            <a:blip r:embed="rId76" cstate="print"/>
            <a:stretch>
              <a:fillRect/>
            </a:stretch>
          </a:blipFill>
        </p:spPr>
        <p:txBody>
          <a:bodyPr wrap="square" lIns="0" tIns="0" rIns="0" bIns="0" rtlCol="0"/>
          <a:lstStyle/>
          <a:p>
            <a:endParaRPr sz="100"/>
          </a:p>
        </p:txBody>
      </p:sp>
      <p:sp>
        <p:nvSpPr>
          <p:cNvPr id="282" name="object 282"/>
          <p:cNvSpPr/>
          <p:nvPr/>
        </p:nvSpPr>
        <p:spPr>
          <a:xfrm>
            <a:off x="7382637" y="4361593"/>
            <a:ext cx="6191" cy="14764"/>
          </a:xfrm>
          <a:custGeom>
            <a:avLst/>
            <a:gdLst/>
            <a:ahLst/>
            <a:cxnLst/>
            <a:rect l="l" t="t" r="r" b="b"/>
            <a:pathLst>
              <a:path w="8254" h="19685">
                <a:moveTo>
                  <a:pt x="6223" y="0"/>
                </a:moveTo>
                <a:lnTo>
                  <a:pt x="1777" y="0"/>
                </a:lnTo>
                <a:lnTo>
                  <a:pt x="0" y="4267"/>
                </a:lnTo>
                <a:lnTo>
                  <a:pt x="0" y="14795"/>
                </a:lnTo>
                <a:lnTo>
                  <a:pt x="1777" y="19062"/>
                </a:lnTo>
                <a:lnTo>
                  <a:pt x="6223" y="19062"/>
                </a:lnTo>
                <a:lnTo>
                  <a:pt x="8000" y="14795"/>
                </a:lnTo>
                <a:lnTo>
                  <a:pt x="8000" y="4267"/>
                </a:lnTo>
                <a:lnTo>
                  <a:pt x="6223" y="0"/>
                </a:lnTo>
                <a:close/>
              </a:path>
            </a:pathLst>
          </a:custGeom>
          <a:solidFill>
            <a:srgbClr val="333333"/>
          </a:solidFill>
        </p:spPr>
        <p:txBody>
          <a:bodyPr wrap="square" lIns="0" tIns="0" rIns="0" bIns="0" rtlCol="0"/>
          <a:lstStyle/>
          <a:p>
            <a:endParaRPr sz="100"/>
          </a:p>
        </p:txBody>
      </p:sp>
      <p:sp>
        <p:nvSpPr>
          <p:cNvPr id="283" name="object 283"/>
          <p:cNvSpPr/>
          <p:nvPr/>
        </p:nvSpPr>
        <p:spPr>
          <a:xfrm>
            <a:off x="7357205" y="4362040"/>
            <a:ext cx="29528" cy="30480"/>
          </a:xfrm>
          <a:custGeom>
            <a:avLst/>
            <a:gdLst/>
            <a:ahLst/>
            <a:cxnLst/>
            <a:rect l="l" t="t" r="r" b="b"/>
            <a:pathLst>
              <a:path w="39370" h="40639">
                <a:moveTo>
                  <a:pt x="38226" y="0"/>
                </a:moveTo>
                <a:lnTo>
                  <a:pt x="0" y="17729"/>
                </a:lnTo>
                <a:lnTo>
                  <a:pt x="253" y="40144"/>
                </a:lnTo>
                <a:lnTo>
                  <a:pt x="38989" y="18402"/>
                </a:lnTo>
                <a:lnTo>
                  <a:pt x="38226" y="0"/>
                </a:lnTo>
                <a:close/>
              </a:path>
            </a:pathLst>
          </a:custGeom>
          <a:solidFill>
            <a:srgbClr val="333333"/>
          </a:solidFill>
        </p:spPr>
        <p:txBody>
          <a:bodyPr wrap="square" lIns="0" tIns="0" rIns="0" bIns="0" rtlCol="0"/>
          <a:lstStyle/>
          <a:p>
            <a:endParaRPr sz="100"/>
          </a:p>
        </p:txBody>
      </p:sp>
      <p:sp>
        <p:nvSpPr>
          <p:cNvPr id="284" name="object 284"/>
          <p:cNvSpPr/>
          <p:nvPr/>
        </p:nvSpPr>
        <p:spPr>
          <a:xfrm>
            <a:off x="7218331" y="4382514"/>
            <a:ext cx="142875" cy="0"/>
          </a:xfrm>
          <a:custGeom>
            <a:avLst/>
            <a:gdLst/>
            <a:ahLst/>
            <a:cxnLst/>
            <a:rect l="l" t="t" r="r" b="b"/>
            <a:pathLst>
              <a:path w="190500">
                <a:moveTo>
                  <a:pt x="0" y="0"/>
                </a:moveTo>
                <a:lnTo>
                  <a:pt x="190500" y="0"/>
                </a:lnTo>
              </a:path>
            </a:pathLst>
          </a:custGeom>
          <a:ln w="30111">
            <a:solidFill>
              <a:srgbClr val="DDDDDD"/>
            </a:solidFill>
          </a:ln>
        </p:spPr>
        <p:txBody>
          <a:bodyPr wrap="square" lIns="0" tIns="0" rIns="0" bIns="0" rtlCol="0"/>
          <a:lstStyle/>
          <a:p>
            <a:endParaRPr sz="100"/>
          </a:p>
        </p:txBody>
      </p:sp>
      <p:sp>
        <p:nvSpPr>
          <p:cNvPr id="285" name="object 285"/>
          <p:cNvSpPr/>
          <p:nvPr/>
        </p:nvSpPr>
        <p:spPr>
          <a:xfrm>
            <a:off x="7218331" y="4371222"/>
            <a:ext cx="142875" cy="22860"/>
          </a:xfrm>
          <a:custGeom>
            <a:avLst/>
            <a:gdLst/>
            <a:ahLst/>
            <a:cxnLst/>
            <a:rect l="l" t="t" r="r" b="b"/>
            <a:pathLst>
              <a:path w="190500" h="30479">
                <a:moveTo>
                  <a:pt x="0" y="15062"/>
                </a:moveTo>
                <a:lnTo>
                  <a:pt x="0" y="6743"/>
                </a:lnTo>
                <a:lnTo>
                  <a:pt x="6730" y="0"/>
                </a:lnTo>
                <a:lnTo>
                  <a:pt x="15112" y="0"/>
                </a:lnTo>
                <a:lnTo>
                  <a:pt x="175513" y="0"/>
                </a:lnTo>
                <a:lnTo>
                  <a:pt x="183768" y="0"/>
                </a:lnTo>
                <a:lnTo>
                  <a:pt x="190500" y="6743"/>
                </a:lnTo>
                <a:lnTo>
                  <a:pt x="190500" y="15062"/>
                </a:lnTo>
                <a:lnTo>
                  <a:pt x="190500" y="23380"/>
                </a:lnTo>
                <a:lnTo>
                  <a:pt x="183768" y="30111"/>
                </a:lnTo>
                <a:lnTo>
                  <a:pt x="175513" y="30111"/>
                </a:lnTo>
                <a:lnTo>
                  <a:pt x="15112" y="30111"/>
                </a:lnTo>
                <a:lnTo>
                  <a:pt x="6730" y="30111"/>
                </a:lnTo>
                <a:lnTo>
                  <a:pt x="0" y="23380"/>
                </a:lnTo>
                <a:lnTo>
                  <a:pt x="0" y="15062"/>
                </a:lnTo>
                <a:close/>
              </a:path>
            </a:pathLst>
          </a:custGeom>
          <a:ln w="9524">
            <a:solidFill>
              <a:srgbClr val="163793"/>
            </a:solidFill>
          </a:ln>
        </p:spPr>
        <p:txBody>
          <a:bodyPr wrap="square" lIns="0" tIns="0" rIns="0" bIns="0" rtlCol="0"/>
          <a:lstStyle/>
          <a:p>
            <a:endParaRPr sz="100"/>
          </a:p>
        </p:txBody>
      </p:sp>
      <p:sp>
        <p:nvSpPr>
          <p:cNvPr id="286" name="object 286"/>
          <p:cNvSpPr/>
          <p:nvPr/>
        </p:nvSpPr>
        <p:spPr>
          <a:xfrm>
            <a:off x="7226713" y="4377099"/>
            <a:ext cx="127349" cy="11887"/>
          </a:xfrm>
          <a:prstGeom prst="rect">
            <a:avLst/>
          </a:prstGeom>
          <a:blipFill>
            <a:blip r:embed="rId77" cstate="print"/>
            <a:stretch>
              <a:fillRect/>
            </a:stretch>
          </a:blipFill>
        </p:spPr>
        <p:txBody>
          <a:bodyPr wrap="square" lIns="0" tIns="0" rIns="0" bIns="0" rtlCol="0"/>
          <a:lstStyle/>
          <a:p>
            <a:endParaRPr sz="100"/>
          </a:p>
        </p:txBody>
      </p:sp>
      <p:sp>
        <p:nvSpPr>
          <p:cNvPr id="287" name="object 287"/>
          <p:cNvSpPr/>
          <p:nvPr/>
        </p:nvSpPr>
        <p:spPr>
          <a:xfrm>
            <a:off x="7226713" y="4377099"/>
            <a:ext cx="127635" cy="11906"/>
          </a:xfrm>
          <a:custGeom>
            <a:avLst/>
            <a:gdLst/>
            <a:ahLst/>
            <a:cxnLst/>
            <a:rect l="l" t="t" r="r" b="b"/>
            <a:pathLst>
              <a:path w="170179" h="15875">
                <a:moveTo>
                  <a:pt x="0" y="7924"/>
                </a:moveTo>
                <a:lnTo>
                  <a:pt x="0" y="3543"/>
                </a:lnTo>
                <a:lnTo>
                  <a:pt x="3555" y="0"/>
                </a:lnTo>
                <a:lnTo>
                  <a:pt x="7874" y="0"/>
                </a:lnTo>
                <a:lnTo>
                  <a:pt x="161925" y="0"/>
                </a:lnTo>
                <a:lnTo>
                  <a:pt x="166242" y="0"/>
                </a:lnTo>
                <a:lnTo>
                  <a:pt x="169799" y="3543"/>
                </a:lnTo>
                <a:lnTo>
                  <a:pt x="169799" y="7924"/>
                </a:lnTo>
                <a:lnTo>
                  <a:pt x="169799" y="12306"/>
                </a:lnTo>
                <a:lnTo>
                  <a:pt x="166242" y="15849"/>
                </a:lnTo>
                <a:lnTo>
                  <a:pt x="161925" y="15849"/>
                </a:lnTo>
                <a:lnTo>
                  <a:pt x="7874" y="15849"/>
                </a:lnTo>
                <a:lnTo>
                  <a:pt x="3555" y="15849"/>
                </a:lnTo>
                <a:lnTo>
                  <a:pt x="0" y="12306"/>
                </a:lnTo>
                <a:lnTo>
                  <a:pt x="0" y="7924"/>
                </a:lnTo>
                <a:close/>
              </a:path>
            </a:pathLst>
          </a:custGeom>
          <a:ln w="9524">
            <a:solidFill>
              <a:srgbClr val="163793"/>
            </a:solidFill>
          </a:ln>
        </p:spPr>
        <p:txBody>
          <a:bodyPr wrap="square" lIns="0" tIns="0" rIns="0" bIns="0" rtlCol="0"/>
          <a:lstStyle/>
          <a:p>
            <a:endParaRPr sz="100"/>
          </a:p>
        </p:txBody>
      </p:sp>
      <p:sp>
        <p:nvSpPr>
          <p:cNvPr id="288" name="object 288"/>
          <p:cNvSpPr/>
          <p:nvPr/>
        </p:nvSpPr>
        <p:spPr>
          <a:xfrm>
            <a:off x="7238524" y="4327112"/>
            <a:ext cx="19050" cy="21431"/>
          </a:xfrm>
          <a:custGeom>
            <a:avLst/>
            <a:gdLst/>
            <a:ahLst/>
            <a:cxnLst/>
            <a:rect l="l" t="t" r="r" b="b"/>
            <a:pathLst>
              <a:path w="25400" h="28575">
                <a:moveTo>
                  <a:pt x="19684" y="0"/>
                </a:moveTo>
                <a:lnTo>
                  <a:pt x="5714" y="0"/>
                </a:lnTo>
                <a:lnTo>
                  <a:pt x="0" y="6375"/>
                </a:lnTo>
                <a:lnTo>
                  <a:pt x="0" y="22123"/>
                </a:lnTo>
                <a:lnTo>
                  <a:pt x="5714" y="28498"/>
                </a:lnTo>
                <a:lnTo>
                  <a:pt x="19684" y="28498"/>
                </a:lnTo>
                <a:lnTo>
                  <a:pt x="25400" y="22123"/>
                </a:lnTo>
                <a:lnTo>
                  <a:pt x="25400" y="6375"/>
                </a:lnTo>
                <a:lnTo>
                  <a:pt x="19684" y="0"/>
                </a:lnTo>
                <a:close/>
              </a:path>
            </a:pathLst>
          </a:custGeom>
          <a:solidFill>
            <a:srgbClr val="33CC33"/>
          </a:solidFill>
        </p:spPr>
        <p:txBody>
          <a:bodyPr wrap="square" lIns="0" tIns="0" rIns="0" bIns="0" rtlCol="0"/>
          <a:lstStyle/>
          <a:p>
            <a:endParaRPr sz="100"/>
          </a:p>
        </p:txBody>
      </p:sp>
      <p:sp>
        <p:nvSpPr>
          <p:cNvPr id="289" name="object 289"/>
          <p:cNvSpPr/>
          <p:nvPr/>
        </p:nvSpPr>
        <p:spPr>
          <a:xfrm>
            <a:off x="7260050" y="4327112"/>
            <a:ext cx="19050" cy="21431"/>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FF0000"/>
          </a:solidFill>
        </p:spPr>
        <p:txBody>
          <a:bodyPr wrap="square" lIns="0" tIns="0" rIns="0" bIns="0" rtlCol="0"/>
          <a:lstStyle/>
          <a:p>
            <a:endParaRPr sz="100"/>
          </a:p>
        </p:txBody>
      </p:sp>
      <p:sp>
        <p:nvSpPr>
          <p:cNvPr id="290" name="object 290"/>
          <p:cNvSpPr/>
          <p:nvPr/>
        </p:nvSpPr>
        <p:spPr>
          <a:xfrm>
            <a:off x="7280243" y="4327112"/>
            <a:ext cx="19050" cy="21431"/>
          </a:xfrm>
          <a:custGeom>
            <a:avLst/>
            <a:gdLst/>
            <a:ahLst/>
            <a:cxnLst/>
            <a:rect l="l" t="t" r="r" b="b"/>
            <a:pathLst>
              <a:path w="25400" h="28575">
                <a:moveTo>
                  <a:pt x="19684" y="0"/>
                </a:moveTo>
                <a:lnTo>
                  <a:pt x="5714" y="0"/>
                </a:lnTo>
                <a:lnTo>
                  <a:pt x="0" y="6375"/>
                </a:lnTo>
                <a:lnTo>
                  <a:pt x="0" y="22123"/>
                </a:lnTo>
                <a:lnTo>
                  <a:pt x="5714" y="28498"/>
                </a:lnTo>
                <a:lnTo>
                  <a:pt x="19684" y="28498"/>
                </a:lnTo>
                <a:lnTo>
                  <a:pt x="25273" y="22123"/>
                </a:lnTo>
                <a:lnTo>
                  <a:pt x="25273" y="6375"/>
                </a:lnTo>
                <a:lnTo>
                  <a:pt x="19684" y="0"/>
                </a:lnTo>
                <a:close/>
              </a:path>
            </a:pathLst>
          </a:custGeom>
          <a:solidFill>
            <a:srgbClr val="33CC33"/>
          </a:solidFill>
        </p:spPr>
        <p:txBody>
          <a:bodyPr wrap="square" lIns="0" tIns="0" rIns="0" bIns="0" rtlCol="0"/>
          <a:lstStyle/>
          <a:p>
            <a:endParaRPr sz="100"/>
          </a:p>
        </p:txBody>
      </p:sp>
      <p:sp>
        <p:nvSpPr>
          <p:cNvPr id="291" name="object 291"/>
          <p:cNvSpPr/>
          <p:nvPr/>
        </p:nvSpPr>
        <p:spPr>
          <a:xfrm>
            <a:off x="7329107" y="4245044"/>
            <a:ext cx="10001" cy="114300"/>
          </a:xfrm>
          <a:custGeom>
            <a:avLst/>
            <a:gdLst/>
            <a:ahLst/>
            <a:cxnLst/>
            <a:rect l="l" t="t" r="r" b="b"/>
            <a:pathLst>
              <a:path w="13334" h="152400">
                <a:moveTo>
                  <a:pt x="0" y="152374"/>
                </a:moveTo>
                <a:lnTo>
                  <a:pt x="12744" y="152374"/>
                </a:lnTo>
                <a:lnTo>
                  <a:pt x="12744" y="0"/>
                </a:lnTo>
                <a:lnTo>
                  <a:pt x="0" y="0"/>
                </a:lnTo>
                <a:lnTo>
                  <a:pt x="0" y="152374"/>
                </a:lnTo>
                <a:close/>
              </a:path>
            </a:pathLst>
          </a:custGeom>
          <a:solidFill>
            <a:srgbClr val="292929"/>
          </a:solidFill>
        </p:spPr>
        <p:txBody>
          <a:bodyPr wrap="square" lIns="0" tIns="0" rIns="0" bIns="0" rtlCol="0"/>
          <a:lstStyle/>
          <a:p>
            <a:endParaRPr sz="100"/>
          </a:p>
        </p:txBody>
      </p:sp>
      <p:sp>
        <p:nvSpPr>
          <p:cNvPr id="292" name="object 292"/>
          <p:cNvSpPr/>
          <p:nvPr/>
        </p:nvSpPr>
        <p:spPr>
          <a:xfrm>
            <a:off x="7325534" y="4241473"/>
            <a:ext cx="17145" cy="121444"/>
          </a:xfrm>
          <a:custGeom>
            <a:avLst/>
            <a:gdLst/>
            <a:ahLst/>
            <a:cxnLst/>
            <a:rect l="l" t="t" r="r" b="b"/>
            <a:pathLst>
              <a:path w="22859" h="161925">
                <a:moveTo>
                  <a:pt x="0" y="161899"/>
                </a:moveTo>
                <a:lnTo>
                  <a:pt x="22269" y="161899"/>
                </a:lnTo>
                <a:lnTo>
                  <a:pt x="22269" y="0"/>
                </a:lnTo>
                <a:lnTo>
                  <a:pt x="0" y="0"/>
                </a:lnTo>
                <a:lnTo>
                  <a:pt x="0" y="161899"/>
                </a:lnTo>
                <a:close/>
              </a:path>
            </a:pathLst>
          </a:custGeom>
          <a:solidFill>
            <a:srgbClr val="163793"/>
          </a:solidFill>
        </p:spPr>
        <p:txBody>
          <a:bodyPr wrap="square" lIns="0" tIns="0" rIns="0" bIns="0" rtlCol="0"/>
          <a:lstStyle/>
          <a:p>
            <a:endParaRPr sz="100"/>
          </a:p>
        </p:txBody>
      </p:sp>
      <p:sp>
        <p:nvSpPr>
          <p:cNvPr id="293" name="object 293"/>
          <p:cNvSpPr/>
          <p:nvPr/>
        </p:nvSpPr>
        <p:spPr>
          <a:xfrm>
            <a:off x="6428994" y="4169969"/>
            <a:ext cx="353149" cy="167821"/>
          </a:xfrm>
          <a:prstGeom prst="rect">
            <a:avLst/>
          </a:prstGeom>
          <a:blipFill>
            <a:blip r:embed="rId78" cstate="print"/>
            <a:stretch>
              <a:fillRect/>
            </a:stretch>
          </a:blipFill>
        </p:spPr>
        <p:txBody>
          <a:bodyPr wrap="square" lIns="0" tIns="0" rIns="0" bIns="0" rtlCol="0"/>
          <a:lstStyle/>
          <a:p>
            <a:endParaRPr sz="100"/>
          </a:p>
        </p:txBody>
      </p:sp>
      <p:sp>
        <p:nvSpPr>
          <p:cNvPr id="294" name="object 294"/>
          <p:cNvSpPr/>
          <p:nvPr/>
        </p:nvSpPr>
        <p:spPr>
          <a:xfrm>
            <a:off x="6444233" y="4351745"/>
            <a:ext cx="294593" cy="128805"/>
          </a:xfrm>
          <a:prstGeom prst="rect">
            <a:avLst/>
          </a:prstGeom>
          <a:blipFill>
            <a:blip r:embed="rId79" cstate="print"/>
            <a:stretch>
              <a:fillRect/>
            </a:stretch>
          </a:blipFill>
        </p:spPr>
        <p:txBody>
          <a:bodyPr wrap="square" lIns="0" tIns="0" rIns="0" bIns="0" rtlCol="0"/>
          <a:lstStyle/>
          <a:p>
            <a:endParaRPr sz="100"/>
          </a:p>
        </p:txBody>
      </p:sp>
      <p:sp>
        <p:nvSpPr>
          <p:cNvPr id="295" name="object 295"/>
          <p:cNvSpPr/>
          <p:nvPr/>
        </p:nvSpPr>
        <p:spPr>
          <a:xfrm>
            <a:off x="6538865" y="4236662"/>
            <a:ext cx="241364" cy="163277"/>
          </a:xfrm>
          <a:prstGeom prst="rect">
            <a:avLst/>
          </a:prstGeom>
          <a:blipFill>
            <a:blip r:embed="rId80" cstate="print"/>
            <a:stretch>
              <a:fillRect/>
            </a:stretch>
          </a:blipFill>
        </p:spPr>
        <p:txBody>
          <a:bodyPr wrap="square" lIns="0" tIns="0" rIns="0" bIns="0" rtlCol="0"/>
          <a:lstStyle/>
          <a:p>
            <a:endParaRPr sz="100"/>
          </a:p>
        </p:txBody>
      </p:sp>
      <p:sp>
        <p:nvSpPr>
          <p:cNvPr id="296" name="object 296"/>
          <p:cNvSpPr/>
          <p:nvPr/>
        </p:nvSpPr>
        <p:spPr>
          <a:xfrm>
            <a:off x="6540436" y="4235396"/>
            <a:ext cx="55245" cy="120968"/>
          </a:xfrm>
          <a:custGeom>
            <a:avLst/>
            <a:gdLst/>
            <a:ahLst/>
            <a:cxnLst/>
            <a:rect l="l" t="t" r="r" b="b"/>
            <a:pathLst>
              <a:path w="73659" h="161289">
                <a:moveTo>
                  <a:pt x="60578" y="0"/>
                </a:moveTo>
                <a:lnTo>
                  <a:pt x="0" y="159194"/>
                </a:lnTo>
                <a:lnTo>
                  <a:pt x="11938" y="161239"/>
                </a:lnTo>
                <a:lnTo>
                  <a:pt x="73406" y="4343"/>
                </a:lnTo>
                <a:lnTo>
                  <a:pt x="60578" y="0"/>
                </a:lnTo>
                <a:close/>
              </a:path>
            </a:pathLst>
          </a:custGeom>
          <a:solidFill>
            <a:srgbClr val="000099"/>
          </a:solidFill>
        </p:spPr>
        <p:txBody>
          <a:bodyPr wrap="square" lIns="0" tIns="0" rIns="0" bIns="0" rtlCol="0"/>
          <a:lstStyle/>
          <a:p>
            <a:endParaRPr sz="100"/>
          </a:p>
        </p:txBody>
      </p:sp>
      <p:sp>
        <p:nvSpPr>
          <p:cNvPr id="297" name="object 297"/>
          <p:cNvSpPr/>
          <p:nvPr/>
        </p:nvSpPr>
        <p:spPr>
          <a:xfrm>
            <a:off x="6585108" y="4235634"/>
            <a:ext cx="198405" cy="160963"/>
          </a:xfrm>
          <a:prstGeom prst="rect">
            <a:avLst/>
          </a:prstGeom>
          <a:blipFill>
            <a:blip r:embed="rId81" cstate="print"/>
            <a:stretch>
              <a:fillRect/>
            </a:stretch>
          </a:blipFill>
        </p:spPr>
        <p:txBody>
          <a:bodyPr wrap="square" lIns="0" tIns="0" rIns="0" bIns="0" rtlCol="0"/>
          <a:lstStyle/>
          <a:p>
            <a:endParaRPr sz="100"/>
          </a:p>
        </p:txBody>
      </p:sp>
      <p:sp>
        <p:nvSpPr>
          <p:cNvPr id="298" name="object 298"/>
          <p:cNvSpPr/>
          <p:nvPr/>
        </p:nvSpPr>
        <p:spPr>
          <a:xfrm>
            <a:off x="6539770" y="4350191"/>
            <a:ext cx="202430" cy="47120"/>
          </a:xfrm>
          <a:prstGeom prst="rect">
            <a:avLst/>
          </a:prstGeom>
          <a:blipFill>
            <a:blip r:embed="rId82" cstate="print"/>
            <a:stretch>
              <a:fillRect/>
            </a:stretch>
          </a:blipFill>
        </p:spPr>
        <p:txBody>
          <a:bodyPr wrap="square" lIns="0" tIns="0" rIns="0" bIns="0" rtlCol="0"/>
          <a:lstStyle/>
          <a:p>
            <a:endParaRPr sz="100"/>
          </a:p>
        </p:txBody>
      </p:sp>
      <p:sp>
        <p:nvSpPr>
          <p:cNvPr id="299" name="object 299"/>
          <p:cNvSpPr/>
          <p:nvPr/>
        </p:nvSpPr>
        <p:spPr>
          <a:xfrm>
            <a:off x="6729317" y="4258189"/>
            <a:ext cx="55721" cy="140494"/>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sz="100"/>
          </a:p>
        </p:txBody>
      </p:sp>
      <p:sp>
        <p:nvSpPr>
          <p:cNvPr id="300" name="object 300"/>
          <p:cNvSpPr/>
          <p:nvPr/>
        </p:nvSpPr>
        <p:spPr>
          <a:xfrm>
            <a:off x="6540055" y="4356449"/>
            <a:ext cx="193548" cy="46529"/>
          </a:xfrm>
          <a:prstGeom prst="rect">
            <a:avLst/>
          </a:prstGeom>
          <a:blipFill>
            <a:blip r:embed="rId83" cstate="print"/>
            <a:stretch>
              <a:fillRect/>
            </a:stretch>
          </a:blipFill>
        </p:spPr>
        <p:txBody>
          <a:bodyPr wrap="square" lIns="0" tIns="0" rIns="0" bIns="0" rtlCol="0"/>
          <a:lstStyle/>
          <a:p>
            <a:endParaRPr sz="100"/>
          </a:p>
        </p:txBody>
      </p:sp>
      <p:sp>
        <p:nvSpPr>
          <p:cNvPr id="301" name="object 301"/>
          <p:cNvSpPr/>
          <p:nvPr/>
        </p:nvSpPr>
        <p:spPr>
          <a:xfrm>
            <a:off x="6536817" y="4406169"/>
            <a:ext cx="65723" cy="28099"/>
          </a:xfrm>
          <a:custGeom>
            <a:avLst/>
            <a:gdLst/>
            <a:ahLst/>
            <a:cxnLst/>
            <a:rect l="l" t="t" r="r" b="b"/>
            <a:pathLst>
              <a:path w="87629" h="37464">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sz="100"/>
          </a:p>
        </p:txBody>
      </p:sp>
      <p:sp>
        <p:nvSpPr>
          <p:cNvPr id="302" name="object 302"/>
          <p:cNvSpPr/>
          <p:nvPr/>
        </p:nvSpPr>
        <p:spPr>
          <a:xfrm>
            <a:off x="6537960" y="4406760"/>
            <a:ext cx="63436" cy="26279"/>
          </a:xfrm>
          <a:prstGeom prst="rect">
            <a:avLst/>
          </a:prstGeom>
          <a:blipFill>
            <a:blip r:embed="rId84" cstate="print"/>
            <a:stretch>
              <a:fillRect/>
            </a:stretch>
          </a:blipFill>
        </p:spPr>
        <p:txBody>
          <a:bodyPr wrap="square" lIns="0" tIns="0" rIns="0" bIns="0" rtlCol="0"/>
          <a:lstStyle/>
          <a:p>
            <a:endParaRPr sz="100"/>
          </a:p>
        </p:txBody>
      </p:sp>
      <p:sp>
        <p:nvSpPr>
          <p:cNvPr id="303" name="object 303"/>
          <p:cNvSpPr/>
          <p:nvPr/>
        </p:nvSpPr>
        <p:spPr>
          <a:xfrm>
            <a:off x="6542723" y="4416980"/>
            <a:ext cx="22860" cy="8573"/>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sz="100"/>
          </a:p>
        </p:txBody>
      </p:sp>
      <p:sp>
        <p:nvSpPr>
          <p:cNvPr id="304" name="object 304"/>
          <p:cNvSpPr/>
          <p:nvPr/>
        </p:nvSpPr>
        <p:spPr>
          <a:xfrm>
            <a:off x="6541961" y="4420867"/>
            <a:ext cx="17145" cy="5715"/>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sz="100"/>
          </a:p>
        </p:txBody>
      </p:sp>
      <p:sp>
        <p:nvSpPr>
          <p:cNvPr id="305" name="object 305"/>
          <p:cNvSpPr/>
          <p:nvPr/>
        </p:nvSpPr>
        <p:spPr>
          <a:xfrm>
            <a:off x="6561201" y="4422391"/>
            <a:ext cx="22860" cy="9049"/>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sz="100"/>
          </a:p>
        </p:txBody>
      </p:sp>
      <p:sp>
        <p:nvSpPr>
          <p:cNvPr id="306" name="object 306"/>
          <p:cNvSpPr/>
          <p:nvPr/>
        </p:nvSpPr>
        <p:spPr>
          <a:xfrm>
            <a:off x="6560439" y="4426448"/>
            <a:ext cx="17145" cy="5715"/>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sz="100"/>
          </a:p>
        </p:txBody>
      </p:sp>
      <p:sp>
        <p:nvSpPr>
          <p:cNvPr id="307" name="object 307"/>
          <p:cNvSpPr/>
          <p:nvPr/>
        </p:nvSpPr>
        <p:spPr>
          <a:xfrm>
            <a:off x="6649307" y="4410303"/>
            <a:ext cx="79534" cy="6096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sz="100"/>
          </a:p>
        </p:txBody>
      </p:sp>
      <p:sp>
        <p:nvSpPr>
          <p:cNvPr id="308" name="object 308"/>
          <p:cNvSpPr/>
          <p:nvPr/>
        </p:nvSpPr>
        <p:spPr>
          <a:xfrm>
            <a:off x="6446234" y="4415142"/>
            <a:ext cx="203835" cy="55721"/>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sz="100"/>
          </a:p>
        </p:txBody>
      </p:sp>
      <p:sp>
        <p:nvSpPr>
          <p:cNvPr id="309" name="object 309"/>
          <p:cNvSpPr/>
          <p:nvPr/>
        </p:nvSpPr>
        <p:spPr>
          <a:xfrm>
            <a:off x="6446330" y="4359278"/>
            <a:ext cx="94679" cy="56930"/>
          </a:xfrm>
          <a:prstGeom prst="rect">
            <a:avLst/>
          </a:prstGeom>
          <a:blipFill>
            <a:blip r:embed="rId85" cstate="print"/>
            <a:stretch>
              <a:fillRect/>
            </a:stretch>
          </a:blipFill>
        </p:spPr>
        <p:txBody>
          <a:bodyPr wrap="square" lIns="0" tIns="0" rIns="0" bIns="0" rtlCol="0"/>
          <a:lstStyle/>
          <a:p>
            <a:endParaRPr sz="100"/>
          </a:p>
        </p:txBody>
      </p:sp>
      <p:sp>
        <p:nvSpPr>
          <p:cNvPr id="310" name="object 310"/>
          <p:cNvSpPr/>
          <p:nvPr/>
        </p:nvSpPr>
        <p:spPr>
          <a:xfrm>
            <a:off x="6452807" y="4407350"/>
            <a:ext cx="193358" cy="5334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sz="100"/>
          </a:p>
        </p:txBody>
      </p:sp>
      <p:sp>
        <p:nvSpPr>
          <p:cNvPr id="311" name="object 311"/>
          <p:cNvSpPr/>
          <p:nvPr/>
        </p:nvSpPr>
        <p:spPr>
          <a:xfrm>
            <a:off x="6645593" y="4403569"/>
            <a:ext cx="79058" cy="55245"/>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sz="100"/>
          </a:p>
        </p:txBody>
      </p:sp>
      <p:sp>
        <p:nvSpPr>
          <p:cNvPr id="312" name="object 312"/>
          <p:cNvSpPr/>
          <p:nvPr/>
        </p:nvSpPr>
        <p:spPr>
          <a:xfrm>
            <a:off x="6755225" y="4122344"/>
            <a:ext cx="353149" cy="167821"/>
          </a:xfrm>
          <a:prstGeom prst="rect">
            <a:avLst/>
          </a:prstGeom>
          <a:blipFill>
            <a:blip r:embed="rId78" cstate="print"/>
            <a:stretch>
              <a:fillRect/>
            </a:stretch>
          </a:blipFill>
        </p:spPr>
        <p:txBody>
          <a:bodyPr wrap="square" lIns="0" tIns="0" rIns="0" bIns="0" rtlCol="0"/>
          <a:lstStyle/>
          <a:p>
            <a:endParaRPr sz="100"/>
          </a:p>
        </p:txBody>
      </p:sp>
      <p:sp>
        <p:nvSpPr>
          <p:cNvPr id="313" name="object 313"/>
          <p:cNvSpPr/>
          <p:nvPr/>
        </p:nvSpPr>
        <p:spPr>
          <a:xfrm>
            <a:off x="6770465" y="4304120"/>
            <a:ext cx="294593" cy="128805"/>
          </a:xfrm>
          <a:prstGeom prst="rect">
            <a:avLst/>
          </a:prstGeom>
          <a:blipFill>
            <a:blip r:embed="rId79" cstate="print"/>
            <a:stretch>
              <a:fillRect/>
            </a:stretch>
          </a:blipFill>
        </p:spPr>
        <p:txBody>
          <a:bodyPr wrap="square" lIns="0" tIns="0" rIns="0" bIns="0" rtlCol="0"/>
          <a:lstStyle/>
          <a:p>
            <a:endParaRPr sz="100"/>
          </a:p>
        </p:txBody>
      </p:sp>
      <p:sp>
        <p:nvSpPr>
          <p:cNvPr id="314" name="object 314"/>
          <p:cNvSpPr/>
          <p:nvPr/>
        </p:nvSpPr>
        <p:spPr>
          <a:xfrm>
            <a:off x="6865096" y="4189037"/>
            <a:ext cx="241364" cy="163277"/>
          </a:xfrm>
          <a:prstGeom prst="rect">
            <a:avLst/>
          </a:prstGeom>
          <a:blipFill>
            <a:blip r:embed="rId86" cstate="print"/>
            <a:stretch>
              <a:fillRect/>
            </a:stretch>
          </a:blipFill>
        </p:spPr>
        <p:txBody>
          <a:bodyPr wrap="square" lIns="0" tIns="0" rIns="0" bIns="0" rtlCol="0"/>
          <a:lstStyle/>
          <a:p>
            <a:endParaRPr sz="100"/>
          </a:p>
        </p:txBody>
      </p:sp>
      <p:sp>
        <p:nvSpPr>
          <p:cNvPr id="315" name="object 315"/>
          <p:cNvSpPr/>
          <p:nvPr/>
        </p:nvSpPr>
        <p:spPr>
          <a:xfrm>
            <a:off x="6866667" y="4187762"/>
            <a:ext cx="55245" cy="120968"/>
          </a:xfrm>
          <a:custGeom>
            <a:avLst/>
            <a:gdLst/>
            <a:ahLst/>
            <a:cxnLst/>
            <a:rect l="l" t="t" r="r" b="b"/>
            <a:pathLst>
              <a:path w="73659" h="161289">
                <a:moveTo>
                  <a:pt x="60578" y="0"/>
                </a:moveTo>
                <a:lnTo>
                  <a:pt x="0" y="159207"/>
                </a:lnTo>
                <a:lnTo>
                  <a:pt x="11938" y="161251"/>
                </a:lnTo>
                <a:lnTo>
                  <a:pt x="73406" y="4356"/>
                </a:lnTo>
                <a:lnTo>
                  <a:pt x="60578" y="0"/>
                </a:lnTo>
                <a:close/>
              </a:path>
            </a:pathLst>
          </a:custGeom>
          <a:solidFill>
            <a:srgbClr val="000099"/>
          </a:solidFill>
        </p:spPr>
        <p:txBody>
          <a:bodyPr wrap="square" lIns="0" tIns="0" rIns="0" bIns="0" rtlCol="0"/>
          <a:lstStyle/>
          <a:p>
            <a:endParaRPr sz="100"/>
          </a:p>
        </p:txBody>
      </p:sp>
      <p:sp>
        <p:nvSpPr>
          <p:cNvPr id="316" name="object 316"/>
          <p:cNvSpPr/>
          <p:nvPr/>
        </p:nvSpPr>
        <p:spPr>
          <a:xfrm>
            <a:off x="6911339" y="4188047"/>
            <a:ext cx="198405" cy="160925"/>
          </a:xfrm>
          <a:prstGeom prst="rect">
            <a:avLst/>
          </a:prstGeom>
          <a:blipFill>
            <a:blip r:embed="rId87" cstate="print"/>
            <a:stretch>
              <a:fillRect/>
            </a:stretch>
          </a:blipFill>
        </p:spPr>
        <p:txBody>
          <a:bodyPr wrap="square" lIns="0" tIns="0" rIns="0" bIns="0" rtlCol="0"/>
          <a:lstStyle/>
          <a:p>
            <a:endParaRPr sz="100"/>
          </a:p>
        </p:txBody>
      </p:sp>
      <p:sp>
        <p:nvSpPr>
          <p:cNvPr id="317" name="object 317"/>
          <p:cNvSpPr/>
          <p:nvPr/>
        </p:nvSpPr>
        <p:spPr>
          <a:xfrm>
            <a:off x="6866001" y="4302566"/>
            <a:ext cx="202430" cy="47120"/>
          </a:xfrm>
          <a:prstGeom prst="rect">
            <a:avLst/>
          </a:prstGeom>
          <a:blipFill>
            <a:blip r:embed="rId82" cstate="print"/>
            <a:stretch>
              <a:fillRect/>
            </a:stretch>
          </a:blipFill>
        </p:spPr>
        <p:txBody>
          <a:bodyPr wrap="square" lIns="0" tIns="0" rIns="0" bIns="0" rtlCol="0"/>
          <a:lstStyle/>
          <a:p>
            <a:endParaRPr sz="100"/>
          </a:p>
        </p:txBody>
      </p:sp>
      <p:sp>
        <p:nvSpPr>
          <p:cNvPr id="318" name="object 318"/>
          <p:cNvSpPr/>
          <p:nvPr/>
        </p:nvSpPr>
        <p:spPr>
          <a:xfrm>
            <a:off x="7055548" y="4210564"/>
            <a:ext cx="55721" cy="140494"/>
          </a:xfrm>
          <a:custGeom>
            <a:avLst/>
            <a:gdLst/>
            <a:ahLst/>
            <a:cxnLst/>
            <a:rect l="l" t="t" r="r" b="b"/>
            <a:pathLst>
              <a:path w="74295" h="187325">
                <a:moveTo>
                  <a:pt x="74168" y="0"/>
                </a:moveTo>
                <a:lnTo>
                  <a:pt x="71627" y="0"/>
                </a:lnTo>
                <a:lnTo>
                  <a:pt x="0" y="185559"/>
                </a:lnTo>
                <a:lnTo>
                  <a:pt x="8000" y="186905"/>
                </a:lnTo>
                <a:lnTo>
                  <a:pt x="74168" y="0"/>
                </a:lnTo>
                <a:close/>
              </a:path>
            </a:pathLst>
          </a:custGeom>
          <a:solidFill>
            <a:srgbClr val="4D4D4D"/>
          </a:solidFill>
        </p:spPr>
        <p:txBody>
          <a:bodyPr wrap="square" lIns="0" tIns="0" rIns="0" bIns="0" rtlCol="0"/>
          <a:lstStyle/>
          <a:p>
            <a:endParaRPr sz="100"/>
          </a:p>
        </p:txBody>
      </p:sp>
      <p:sp>
        <p:nvSpPr>
          <p:cNvPr id="319" name="object 319"/>
          <p:cNvSpPr/>
          <p:nvPr/>
        </p:nvSpPr>
        <p:spPr>
          <a:xfrm>
            <a:off x="6866286" y="4308824"/>
            <a:ext cx="193548" cy="46529"/>
          </a:xfrm>
          <a:prstGeom prst="rect">
            <a:avLst/>
          </a:prstGeom>
          <a:blipFill>
            <a:blip r:embed="rId88" cstate="print"/>
            <a:stretch>
              <a:fillRect/>
            </a:stretch>
          </a:blipFill>
        </p:spPr>
        <p:txBody>
          <a:bodyPr wrap="square" lIns="0" tIns="0" rIns="0" bIns="0" rtlCol="0"/>
          <a:lstStyle/>
          <a:p>
            <a:endParaRPr sz="100"/>
          </a:p>
        </p:txBody>
      </p:sp>
      <p:sp>
        <p:nvSpPr>
          <p:cNvPr id="320" name="object 320"/>
          <p:cNvSpPr/>
          <p:nvPr/>
        </p:nvSpPr>
        <p:spPr>
          <a:xfrm>
            <a:off x="6863048" y="4358544"/>
            <a:ext cx="65723" cy="28099"/>
          </a:xfrm>
          <a:custGeom>
            <a:avLst/>
            <a:gdLst/>
            <a:ahLst/>
            <a:cxnLst/>
            <a:rect l="l" t="t" r="r" b="b"/>
            <a:pathLst>
              <a:path w="87629" h="37464">
                <a:moveTo>
                  <a:pt x="34036" y="0"/>
                </a:moveTo>
                <a:lnTo>
                  <a:pt x="0" y="20612"/>
                </a:lnTo>
                <a:lnTo>
                  <a:pt x="54737" y="36842"/>
                </a:lnTo>
                <a:lnTo>
                  <a:pt x="87502" y="13969"/>
                </a:lnTo>
                <a:lnTo>
                  <a:pt x="34036" y="0"/>
                </a:lnTo>
                <a:close/>
              </a:path>
            </a:pathLst>
          </a:custGeom>
          <a:solidFill>
            <a:srgbClr val="000099"/>
          </a:solidFill>
        </p:spPr>
        <p:txBody>
          <a:bodyPr wrap="square" lIns="0" tIns="0" rIns="0" bIns="0" rtlCol="0"/>
          <a:lstStyle/>
          <a:p>
            <a:endParaRPr sz="100"/>
          </a:p>
        </p:txBody>
      </p:sp>
      <p:sp>
        <p:nvSpPr>
          <p:cNvPr id="321" name="object 321"/>
          <p:cNvSpPr/>
          <p:nvPr/>
        </p:nvSpPr>
        <p:spPr>
          <a:xfrm>
            <a:off x="6864191" y="4359135"/>
            <a:ext cx="63436" cy="26279"/>
          </a:xfrm>
          <a:prstGeom prst="rect">
            <a:avLst/>
          </a:prstGeom>
          <a:blipFill>
            <a:blip r:embed="rId89" cstate="print"/>
            <a:stretch>
              <a:fillRect/>
            </a:stretch>
          </a:blipFill>
        </p:spPr>
        <p:txBody>
          <a:bodyPr wrap="square" lIns="0" tIns="0" rIns="0" bIns="0" rtlCol="0"/>
          <a:lstStyle/>
          <a:p>
            <a:endParaRPr sz="100"/>
          </a:p>
        </p:txBody>
      </p:sp>
      <p:sp>
        <p:nvSpPr>
          <p:cNvPr id="322" name="object 322"/>
          <p:cNvSpPr/>
          <p:nvPr/>
        </p:nvSpPr>
        <p:spPr>
          <a:xfrm>
            <a:off x="6868954" y="4369355"/>
            <a:ext cx="22860" cy="8573"/>
          </a:xfrm>
          <a:custGeom>
            <a:avLst/>
            <a:gdLst/>
            <a:ahLst/>
            <a:cxnLst/>
            <a:rect l="l" t="t" r="r" b="b"/>
            <a:pathLst>
              <a:path w="30479" h="11429">
                <a:moveTo>
                  <a:pt x="8763" y="0"/>
                </a:moveTo>
                <a:lnTo>
                  <a:pt x="0" y="4965"/>
                </a:lnTo>
                <a:lnTo>
                  <a:pt x="21336" y="11277"/>
                </a:lnTo>
                <a:lnTo>
                  <a:pt x="30099" y="5638"/>
                </a:lnTo>
                <a:lnTo>
                  <a:pt x="8763" y="0"/>
                </a:lnTo>
                <a:close/>
              </a:path>
            </a:pathLst>
          </a:custGeom>
          <a:solidFill>
            <a:srgbClr val="009999"/>
          </a:solidFill>
        </p:spPr>
        <p:txBody>
          <a:bodyPr wrap="square" lIns="0" tIns="0" rIns="0" bIns="0" rtlCol="0"/>
          <a:lstStyle/>
          <a:p>
            <a:endParaRPr sz="100"/>
          </a:p>
        </p:txBody>
      </p:sp>
      <p:sp>
        <p:nvSpPr>
          <p:cNvPr id="323" name="object 323"/>
          <p:cNvSpPr/>
          <p:nvPr/>
        </p:nvSpPr>
        <p:spPr>
          <a:xfrm>
            <a:off x="6868192" y="4373242"/>
            <a:ext cx="17145" cy="5715"/>
          </a:xfrm>
          <a:custGeom>
            <a:avLst/>
            <a:gdLst/>
            <a:ahLst/>
            <a:cxnLst/>
            <a:rect l="l" t="t" r="r" b="b"/>
            <a:pathLst>
              <a:path w="22859" h="7620">
                <a:moveTo>
                  <a:pt x="1396" y="0"/>
                </a:moveTo>
                <a:lnTo>
                  <a:pt x="0" y="1016"/>
                </a:lnTo>
                <a:lnTo>
                  <a:pt x="20954" y="7099"/>
                </a:lnTo>
                <a:lnTo>
                  <a:pt x="22605" y="5981"/>
                </a:lnTo>
                <a:lnTo>
                  <a:pt x="1396" y="0"/>
                </a:lnTo>
                <a:close/>
              </a:path>
            </a:pathLst>
          </a:custGeom>
          <a:solidFill>
            <a:srgbClr val="000099"/>
          </a:solidFill>
        </p:spPr>
        <p:txBody>
          <a:bodyPr wrap="square" lIns="0" tIns="0" rIns="0" bIns="0" rtlCol="0"/>
          <a:lstStyle/>
          <a:p>
            <a:endParaRPr sz="100"/>
          </a:p>
        </p:txBody>
      </p:sp>
      <p:sp>
        <p:nvSpPr>
          <p:cNvPr id="324" name="object 324"/>
          <p:cNvSpPr/>
          <p:nvPr/>
        </p:nvSpPr>
        <p:spPr>
          <a:xfrm>
            <a:off x="6887432" y="4374766"/>
            <a:ext cx="22860" cy="9049"/>
          </a:xfrm>
          <a:custGeom>
            <a:avLst/>
            <a:gdLst/>
            <a:ahLst/>
            <a:cxnLst/>
            <a:rect l="l" t="t" r="r" b="b"/>
            <a:pathLst>
              <a:path w="30479" h="12064">
                <a:moveTo>
                  <a:pt x="8381" y="0"/>
                </a:moveTo>
                <a:lnTo>
                  <a:pt x="0" y="5181"/>
                </a:lnTo>
                <a:lnTo>
                  <a:pt x="21335" y="11493"/>
                </a:lnTo>
                <a:lnTo>
                  <a:pt x="30099" y="5854"/>
                </a:lnTo>
                <a:lnTo>
                  <a:pt x="8381" y="0"/>
                </a:lnTo>
                <a:close/>
              </a:path>
            </a:pathLst>
          </a:custGeom>
          <a:solidFill>
            <a:srgbClr val="009999"/>
          </a:solidFill>
        </p:spPr>
        <p:txBody>
          <a:bodyPr wrap="square" lIns="0" tIns="0" rIns="0" bIns="0" rtlCol="0"/>
          <a:lstStyle/>
          <a:p>
            <a:endParaRPr sz="100"/>
          </a:p>
        </p:txBody>
      </p:sp>
      <p:sp>
        <p:nvSpPr>
          <p:cNvPr id="325" name="object 325"/>
          <p:cNvSpPr/>
          <p:nvPr/>
        </p:nvSpPr>
        <p:spPr>
          <a:xfrm>
            <a:off x="6886670" y="4378823"/>
            <a:ext cx="17145" cy="5715"/>
          </a:xfrm>
          <a:custGeom>
            <a:avLst/>
            <a:gdLst/>
            <a:ahLst/>
            <a:cxnLst/>
            <a:rect l="l" t="t" r="r" b="b"/>
            <a:pathLst>
              <a:path w="22859" h="7620">
                <a:moveTo>
                  <a:pt x="1397" y="0"/>
                </a:moveTo>
                <a:lnTo>
                  <a:pt x="0" y="1016"/>
                </a:lnTo>
                <a:lnTo>
                  <a:pt x="20954" y="7099"/>
                </a:lnTo>
                <a:lnTo>
                  <a:pt x="22605" y="5968"/>
                </a:lnTo>
                <a:lnTo>
                  <a:pt x="1397" y="0"/>
                </a:lnTo>
                <a:close/>
              </a:path>
            </a:pathLst>
          </a:custGeom>
          <a:solidFill>
            <a:srgbClr val="000099"/>
          </a:solidFill>
        </p:spPr>
        <p:txBody>
          <a:bodyPr wrap="square" lIns="0" tIns="0" rIns="0" bIns="0" rtlCol="0"/>
          <a:lstStyle/>
          <a:p>
            <a:endParaRPr sz="100"/>
          </a:p>
        </p:txBody>
      </p:sp>
      <p:sp>
        <p:nvSpPr>
          <p:cNvPr id="326" name="object 326"/>
          <p:cNvSpPr/>
          <p:nvPr/>
        </p:nvSpPr>
        <p:spPr>
          <a:xfrm>
            <a:off x="6975539" y="4362678"/>
            <a:ext cx="79534" cy="60960"/>
          </a:xfrm>
          <a:custGeom>
            <a:avLst/>
            <a:gdLst/>
            <a:ahLst/>
            <a:cxnLst/>
            <a:rect l="l" t="t" r="r" b="b"/>
            <a:pathLst>
              <a:path w="106045" h="81279">
                <a:moveTo>
                  <a:pt x="106045" y="0"/>
                </a:moveTo>
                <a:lnTo>
                  <a:pt x="253" y="75412"/>
                </a:lnTo>
                <a:lnTo>
                  <a:pt x="0" y="80937"/>
                </a:lnTo>
                <a:lnTo>
                  <a:pt x="105663" y="6121"/>
                </a:lnTo>
                <a:lnTo>
                  <a:pt x="106045" y="0"/>
                </a:lnTo>
                <a:close/>
              </a:path>
            </a:pathLst>
          </a:custGeom>
          <a:solidFill>
            <a:srgbClr val="000099"/>
          </a:solidFill>
        </p:spPr>
        <p:txBody>
          <a:bodyPr wrap="square" lIns="0" tIns="0" rIns="0" bIns="0" rtlCol="0"/>
          <a:lstStyle/>
          <a:p>
            <a:endParaRPr sz="100"/>
          </a:p>
        </p:txBody>
      </p:sp>
      <p:sp>
        <p:nvSpPr>
          <p:cNvPr id="327" name="object 327"/>
          <p:cNvSpPr/>
          <p:nvPr/>
        </p:nvSpPr>
        <p:spPr>
          <a:xfrm>
            <a:off x="6772466" y="4367517"/>
            <a:ext cx="203835" cy="55721"/>
          </a:xfrm>
          <a:custGeom>
            <a:avLst/>
            <a:gdLst/>
            <a:ahLst/>
            <a:cxnLst/>
            <a:rect l="l" t="t" r="r" b="b"/>
            <a:pathLst>
              <a:path w="271779" h="74295">
                <a:moveTo>
                  <a:pt x="3810" y="0"/>
                </a:moveTo>
                <a:lnTo>
                  <a:pt x="635" y="0"/>
                </a:lnTo>
                <a:lnTo>
                  <a:pt x="0" y="2451"/>
                </a:lnTo>
                <a:lnTo>
                  <a:pt x="271018" y="73850"/>
                </a:lnTo>
                <a:lnTo>
                  <a:pt x="271399" y="69253"/>
                </a:lnTo>
                <a:lnTo>
                  <a:pt x="3810" y="0"/>
                </a:lnTo>
                <a:close/>
              </a:path>
            </a:pathLst>
          </a:custGeom>
          <a:solidFill>
            <a:srgbClr val="000099"/>
          </a:solidFill>
        </p:spPr>
        <p:txBody>
          <a:bodyPr wrap="square" lIns="0" tIns="0" rIns="0" bIns="0" rtlCol="0"/>
          <a:lstStyle/>
          <a:p>
            <a:endParaRPr sz="100"/>
          </a:p>
        </p:txBody>
      </p:sp>
      <p:sp>
        <p:nvSpPr>
          <p:cNvPr id="328" name="object 328"/>
          <p:cNvSpPr/>
          <p:nvPr/>
        </p:nvSpPr>
        <p:spPr>
          <a:xfrm>
            <a:off x="6772561" y="4311653"/>
            <a:ext cx="94679" cy="56930"/>
          </a:xfrm>
          <a:prstGeom prst="rect">
            <a:avLst/>
          </a:prstGeom>
          <a:blipFill>
            <a:blip r:embed="rId90" cstate="print"/>
            <a:stretch>
              <a:fillRect/>
            </a:stretch>
          </a:blipFill>
        </p:spPr>
        <p:txBody>
          <a:bodyPr wrap="square" lIns="0" tIns="0" rIns="0" bIns="0" rtlCol="0"/>
          <a:lstStyle/>
          <a:p>
            <a:endParaRPr sz="100"/>
          </a:p>
        </p:txBody>
      </p:sp>
      <p:sp>
        <p:nvSpPr>
          <p:cNvPr id="329" name="object 329"/>
          <p:cNvSpPr/>
          <p:nvPr/>
        </p:nvSpPr>
        <p:spPr>
          <a:xfrm>
            <a:off x="6779038" y="4359725"/>
            <a:ext cx="193358" cy="53340"/>
          </a:xfrm>
          <a:custGeom>
            <a:avLst/>
            <a:gdLst/>
            <a:ahLst/>
            <a:cxnLst/>
            <a:rect l="l" t="t" r="r" b="b"/>
            <a:pathLst>
              <a:path w="257809" h="71120">
                <a:moveTo>
                  <a:pt x="3682" y="0"/>
                </a:moveTo>
                <a:lnTo>
                  <a:pt x="634" y="0"/>
                </a:lnTo>
                <a:lnTo>
                  <a:pt x="0" y="2349"/>
                </a:lnTo>
                <a:lnTo>
                  <a:pt x="257175" y="71005"/>
                </a:lnTo>
                <a:lnTo>
                  <a:pt x="257428" y="66586"/>
                </a:lnTo>
                <a:lnTo>
                  <a:pt x="3682" y="0"/>
                </a:lnTo>
                <a:close/>
              </a:path>
            </a:pathLst>
          </a:custGeom>
          <a:solidFill>
            <a:srgbClr val="000099"/>
          </a:solidFill>
        </p:spPr>
        <p:txBody>
          <a:bodyPr wrap="square" lIns="0" tIns="0" rIns="0" bIns="0" rtlCol="0"/>
          <a:lstStyle/>
          <a:p>
            <a:endParaRPr sz="100"/>
          </a:p>
        </p:txBody>
      </p:sp>
      <p:sp>
        <p:nvSpPr>
          <p:cNvPr id="330" name="object 330"/>
          <p:cNvSpPr/>
          <p:nvPr/>
        </p:nvSpPr>
        <p:spPr>
          <a:xfrm>
            <a:off x="6971824" y="4355944"/>
            <a:ext cx="79058" cy="55245"/>
          </a:xfrm>
          <a:custGeom>
            <a:avLst/>
            <a:gdLst/>
            <a:ahLst/>
            <a:cxnLst/>
            <a:rect l="l" t="t" r="r" b="b"/>
            <a:pathLst>
              <a:path w="105409" h="73660">
                <a:moveTo>
                  <a:pt x="105028" y="0"/>
                </a:moveTo>
                <a:lnTo>
                  <a:pt x="0" y="71094"/>
                </a:lnTo>
                <a:lnTo>
                  <a:pt x="253" y="73532"/>
                </a:lnTo>
                <a:lnTo>
                  <a:pt x="1524" y="73532"/>
                </a:lnTo>
                <a:lnTo>
                  <a:pt x="105155" y="4571"/>
                </a:lnTo>
                <a:lnTo>
                  <a:pt x="105028" y="0"/>
                </a:lnTo>
                <a:close/>
              </a:path>
            </a:pathLst>
          </a:custGeom>
          <a:solidFill>
            <a:srgbClr val="000099"/>
          </a:solidFill>
        </p:spPr>
        <p:txBody>
          <a:bodyPr wrap="square" lIns="0" tIns="0" rIns="0" bIns="0" rtlCol="0"/>
          <a:lstStyle/>
          <a:p>
            <a:endParaRPr sz="100"/>
          </a:p>
        </p:txBody>
      </p:sp>
      <p:sp>
        <p:nvSpPr>
          <p:cNvPr id="331" name="object 331"/>
          <p:cNvSpPr txBox="1"/>
          <p:nvPr/>
        </p:nvSpPr>
        <p:spPr>
          <a:xfrm>
            <a:off x="1661998" y="2634011"/>
            <a:ext cx="556260" cy="170815"/>
          </a:xfrm>
          <a:prstGeom prst="rect">
            <a:avLst/>
          </a:prstGeom>
        </p:spPr>
        <p:txBody>
          <a:bodyPr vert="horz" wrap="square" lIns="0" tIns="10001" rIns="0" bIns="0" rtlCol="0">
            <a:spAutoFit/>
          </a:bodyPr>
          <a:lstStyle/>
          <a:p>
            <a:pPr marL="12700">
              <a:lnSpc>
                <a:spcPct val="100000"/>
              </a:lnSpc>
              <a:spcBef>
                <a:spcPts val="105"/>
              </a:spcBef>
            </a:pPr>
            <a:r>
              <a:rPr sz="1050" b="1" spc="5" dirty="0">
                <a:solidFill>
                  <a:srgbClr val="163793"/>
                </a:solidFill>
                <a:latin typeface="宋体" panose="02010600030101010101" pitchFamily="2" charset="-122"/>
                <a:cs typeface="宋体" panose="02010600030101010101" pitchFamily="2" charset="-122"/>
              </a:rPr>
              <a:t>智能</a:t>
            </a:r>
            <a:r>
              <a:rPr sz="1050" b="1" spc="-5" dirty="0">
                <a:solidFill>
                  <a:srgbClr val="163793"/>
                </a:solidFill>
                <a:latin typeface="宋体" panose="02010600030101010101" pitchFamily="2" charset="-122"/>
                <a:cs typeface="宋体" panose="02010600030101010101" pitchFamily="2" charset="-122"/>
              </a:rPr>
              <a:t>手机</a:t>
            </a:r>
            <a:endParaRPr sz="1050">
              <a:latin typeface="宋体" panose="02010600030101010101" pitchFamily="2" charset="-122"/>
              <a:cs typeface="宋体" panose="02010600030101010101" pitchFamily="2" charset="-122"/>
            </a:endParaRPr>
          </a:p>
        </p:txBody>
      </p:sp>
      <p:sp>
        <p:nvSpPr>
          <p:cNvPr id="332" name="object 332"/>
          <p:cNvSpPr txBox="1"/>
          <p:nvPr/>
        </p:nvSpPr>
        <p:spPr>
          <a:xfrm>
            <a:off x="1671599" y="1724850"/>
            <a:ext cx="204788" cy="170815"/>
          </a:xfrm>
          <a:prstGeom prst="rect">
            <a:avLst/>
          </a:prstGeom>
        </p:spPr>
        <p:txBody>
          <a:bodyPr vert="horz" wrap="square" lIns="0" tIns="10001" rIns="0" bIns="0" rtlCol="0">
            <a:spAutoFit/>
          </a:bodyPr>
          <a:lstStyle/>
          <a:p>
            <a:pPr marL="12700">
              <a:lnSpc>
                <a:spcPct val="100000"/>
              </a:lnSpc>
              <a:spcBef>
                <a:spcPts val="105"/>
              </a:spcBef>
            </a:pPr>
            <a:r>
              <a:rPr sz="1050" b="1" spc="-5" dirty="0">
                <a:solidFill>
                  <a:srgbClr val="163793"/>
                </a:solidFill>
                <a:latin typeface="Arial" panose="020B0604020202020204"/>
                <a:cs typeface="Arial" panose="020B0604020202020204"/>
              </a:rPr>
              <a:t>PC</a:t>
            </a:r>
            <a:endParaRPr sz="1050">
              <a:latin typeface="Arial" panose="020B0604020202020204"/>
              <a:cs typeface="Arial" panose="020B0604020202020204"/>
            </a:endParaRPr>
          </a:p>
        </p:txBody>
      </p:sp>
      <p:sp>
        <p:nvSpPr>
          <p:cNvPr id="333" name="object 333"/>
          <p:cNvSpPr txBox="1"/>
          <p:nvPr/>
        </p:nvSpPr>
        <p:spPr>
          <a:xfrm>
            <a:off x="1672742" y="1993931"/>
            <a:ext cx="423863" cy="170815"/>
          </a:xfrm>
          <a:prstGeom prst="rect">
            <a:avLst/>
          </a:prstGeom>
        </p:spPr>
        <p:txBody>
          <a:bodyPr vert="horz" wrap="square" lIns="0" tIns="10001" rIns="0" bIns="0" rtlCol="0">
            <a:spAutoFit/>
          </a:bodyPr>
          <a:lstStyle/>
          <a:p>
            <a:pPr marL="12700">
              <a:lnSpc>
                <a:spcPct val="100000"/>
              </a:lnSpc>
              <a:spcBef>
                <a:spcPts val="105"/>
              </a:spcBef>
            </a:pPr>
            <a:r>
              <a:rPr sz="1050" b="1" spc="5" dirty="0">
                <a:solidFill>
                  <a:srgbClr val="163793"/>
                </a:solidFill>
                <a:latin typeface="宋体" panose="02010600030101010101" pitchFamily="2" charset="-122"/>
                <a:cs typeface="宋体" panose="02010600030101010101" pitchFamily="2" charset="-122"/>
              </a:rPr>
              <a:t>服务器</a:t>
            </a:r>
            <a:endParaRPr sz="1050">
              <a:latin typeface="宋体" panose="02010600030101010101" pitchFamily="2" charset="-122"/>
              <a:cs typeface="宋体" panose="02010600030101010101" pitchFamily="2" charset="-122"/>
            </a:endParaRPr>
          </a:p>
        </p:txBody>
      </p:sp>
      <p:sp>
        <p:nvSpPr>
          <p:cNvPr id="334" name="object 334"/>
          <p:cNvSpPr txBox="1"/>
          <p:nvPr/>
        </p:nvSpPr>
        <p:spPr>
          <a:xfrm>
            <a:off x="1678686" y="2303932"/>
            <a:ext cx="690086" cy="170815"/>
          </a:xfrm>
          <a:prstGeom prst="rect">
            <a:avLst/>
          </a:prstGeom>
        </p:spPr>
        <p:txBody>
          <a:bodyPr vert="horz" wrap="square" lIns="0" tIns="10001" rIns="0" bIns="0" rtlCol="0">
            <a:spAutoFit/>
          </a:bodyPr>
          <a:lstStyle/>
          <a:p>
            <a:pPr marL="12700">
              <a:lnSpc>
                <a:spcPct val="100000"/>
              </a:lnSpc>
              <a:spcBef>
                <a:spcPts val="105"/>
              </a:spcBef>
            </a:pPr>
            <a:r>
              <a:rPr sz="1050" b="1" spc="5" dirty="0">
                <a:solidFill>
                  <a:srgbClr val="163793"/>
                </a:solidFill>
                <a:latin typeface="宋体" panose="02010600030101010101" pitchFamily="2" charset="-122"/>
                <a:cs typeface="宋体" panose="02010600030101010101" pitchFamily="2" charset="-122"/>
              </a:rPr>
              <a:t>无线</a:t>
            </a:r>
            <a:r>
              <a:rPr sz="1050" b="1" dirty="0">
                <a:solidFill>
                  <a:srgbClr val="163793"/>
                </a:solidFill>
                <a:latin typeface="宋体" panose="02010600030101010101" pitchFamily="2" charset="-122"/>
                <a:cs typeface="宋体" panose="02010600030101010101" pitchFamily="2" charset="-122"/>
              </a:rPr>
              <a:t>笔</a:t>
            </a:r>
            <a:r>
              <a:rPr sz="1050" b="1" spc="-5" dirty="0">
                <a:solidFill>
                  <a:srgbClr val="163793"/>
                </a:solidFill>
                <a:latin typeface="宋体" panose="02010600030101010101" pitchFamily="2" charset="-122"/>
                <a:cs typeface="宋体" panose="02010600030101010101" pitchFamily="2" charset="-122"/>
              </a:rPr>
              <a:t>记</a:t>
            </a:r>
            <a:r>
              <a:rPr sz="1050" b="1" dirty="0">
                <a:solidFill>
                  <a:srgbClr val="163793"/>
                </a:solidFill>
                <a:latin typeface="宋体" panose="02010600030101010101" pitchFamily="2" charset="-122"/>
                <a:cs typeface="宋体" panose="02010600030101010101" pitchFamily="2" charset="-122"/>
              </a:rPr>
              <a:t>本</a:t>
            </a:r>
            <a:endParaRPr sz="1050">
              <a:latin typeface="宋体" panose="02010600030101010101" pitchFamily="2" charset="-122"/>
              <a:cs typeface="宋体" panose="02010600030101010101" pitchFamily="2" charset="-122"/>
            </a:endParaRPr>
          </a:p>
        </p:txBody>
      </p:sp>
      <p:sp>
        <p:nvSpPr>
          <p:cNvPr id="335" name="object 335"/>
          <p:cNvSpPr/>
          <p:nvPr/>
        </p:nvSpPr>
        <p:spPr>
          <a:xfrm>
            <a:off x="1379015" y="1667168"/>
            <a:ext cx="248603" cy="254926"/>
          </a:xfrm>
          <a:prstGeom prst="rect">
            <a:avLst/>
          </a:prstGeom>
          <a:blipFill>
            <a:blip r:embed="rId91" cstate="print"/>
            <a:stretch>
              <a:fillRect/>
            </a:stretch>
          </a:blipFill>
        </p:spPr>
        <p:txBody>
          <a:bodyPr wrap="square" lIns="0" tIns="0" rIns="0" bIns="0" rtlCol="0"/>
          <a:lstStyle/>
          <a:p>
            <a:endParaRPr sz="100"/>
          </a:p>
        </p:txBody>
      </p:sp>
      <p:sp>
        <p:nvSpPr>
          <p:cNvPr id="336" name="object 336"/>
          <p:cNvSpPr/>
          <p:nvPr/>
        </p:nvSpPr>
        <p:spPr>
          <a:xfrm>
            <a:off x="1455610" y="1684654"/>
            <a:ext cx="146523" cy="128207"/>
          </a:xfrm>
          <a:prstGeom prst="rect">
            <a:avLst/>
          </a:prstGeom>
          <a:blipFill>
            <a:blip r:embed="rId92" cstate="print"/>
            <a:stretch>
              <a:fillRect/>
            </a:stretch>
          </a:blipFill>
        </p:spPr>
        <p:txBody>
          <a:bodyPr wrap="square" lIns="0" tIns="0" rIns="0" bIns="0" rtlCol="0"/>
          <a:lstStyle/>
          <a:p>
            <a:endParaRPr sz="100"/>
          </a:p>
        </p:txBody>
      </p:sp>
      <p:sp>
        <p:nvSpPr>
          <p:cNvPr id="337" name="object 337"/>
          <p:cNvSpPr/>
          <p:nvPr/>
        </p:nvSpPr>
        <p:spPr>
          <a:xfrm>
            <a:off x="1387373" y="2668717"/>
            <a:ext cx="278606" cy="205896"/>
          </a:xfrm>
          <a:prstGeom prst="rect">
            <a:avLst/>
          </a:prstGeom>
          <a:blipFill>
            <a:blip r:embed="rId93" cstate="print"/>
            <a:stretch>
              <a:fillRect/>
            </a:stretch>
          </a:blipFill>
        </p:spPr>
        <p:txBody>
          <a:bodyPr wrap="square" lIns="0" tIns="0" rIns="0" bIns="0" rtlCol="0"/>
          <a:lstStyle/>
          <a:p>
            <a:endParaRPr sz="100"/>
          </a:p>
        </p:txBody>
      </p:sp>
      <p:sp>
        <p:nvSpPr>
          <p:cNvPr id="338" name="object 338"/>
          <p:cNvSpPr/>
          <p:nvPr/>
        </p:nvSpPr>
        <p:spPr>
          <a:xfrm>
            <a:off x="1285717" y="2297981"/>
            <a:ext cx="277548" cy="59755"/>
          </a:xfrm>
          <a:prstGeom prst="rect">
            <a:avLst/>
          </a:prstGeom>
          <a:blipFill>
            <a:blip r:embed="rId94" cstate="print"/>
            <a:stretch>
              <a:fillRect/>
            </a:stretch>
          </a:blipFill>
        </p:spPr>
        <p:txBody>
          <a:bodyPr wrap="square" lIns="0" tIns="0" rIns="0" bIns="0" rtlCol="0"/>
          <a:lstStyle/>
          <a:p>
            <a:endParaRPr sz="100"/>
          </a:p>
        </p:txBody>
      </p:sp>
      <p:sp>
        <p:nvSpPr>
          <p:cNvPr id="339" name="object 339"/>
          <p:cNvSpPr/>
          <p:nvPr/>
        </p:nvSpPr>
        <p:spPr>
          <a:xfrm>
            <a:off x="1298143" y="2461291"/>
            <a:ext cx="296226" cy="119094"/>
          </a:xfrm>
          <a:prstGeom prst="rect">
            <a:avLst/>
          </a:prstGeom>
          <a:blipFill>
            <a:blip r:embed="rId95" cstate="print"/>
            <a:stretch>
              <a:fillRect/>
            </a:stretch>
          </a:blipFill>
        </p:spPr>
        <p:txBody>
          <a:bodyPr wrap="square" lIns="0" tIns="0" rIns="0" bIns="0" rtlCol="0"/>
          <a:lstStyle/>
          <a:p>
            <a:endParaRPr sz="100"/>
          </a:p>
        </p:txBody>
      </p:sp>
      <p:sp>
        <p:nvSpPr>
          <p:cNvPr id="340" name="object 340"/>
          <p:cNvSpPr/>
          <p:nvPr/>
        </p:nvSpPr>
        <p:spPr>
          <a:xfrm>
            <a:off x="1393307" y="2355739"/>
            <a:ext cx="242888" cy="150590"/>
          </a:xfrm>
          <a:prstGeom prst="rect">
            <a:avLst/>
          </a:prstGeom>
          <a:blipFill>
            <a:blip r:embed="rId96" cstate="print"/>
            <a:stretch>
              <a:fillRect/>
            </a:stretch>
          </a:blipFill>
        </p:spPr>
        <p:txBody>
          <a:bodyPr wrap="square" lIns="0" tIns="0" rIns="0" bIns="0" rtlCol="0"/>
          <a:lstStyle/>
          <a:p>
            <a:endParaRPr sz="100"/>
          </a:p>
        </p:txBody>
      </p:sp>
      <p:sp>
        <p:nvSpPr>
          <p:cNvPr id="341" name="object 341"/>
          <p:cNvSpPr/>
          <p:nvPr/>
        </p:nvSpPr>
        <p:spPr>
          <a:xfrm>
            <a:off x="1394793" y="2354929"/>
            <a:ext cx="55721" cy="111443"/>
          </a:xfrm>
          <a:custGeom>
            <a:avLst/>
            <a:gdLst/>
            <a:ahLst/>
            <a:cxnLst/>
            <a:rect l="l" t="t" r="r" b="b"/>
            <a:pathLst>
              <a:path w="74295" h="148589">
                <a:moveTo>
                  <a:pt x="60972" y="0"/>
                </a:moveTo>
                <a:lnTo>
                  <a:pt x="0" y="146176"/>
                </a:lnTo>
                <a:lnTo>
                  <a:pt x="12001" y="148082"/>
                </a:lnTo>
                <a:lnTo>
                  <a:pt x="73926" y="3937"/>
                </a:lnTo>
                <a:lnTo>
                  <a:pt x="60972" y="0"/>
                </a:lnTo>
                <a:close/>
              </a:path>
            </a:pathLst>
          </a:custGeom>
          <a:solidFill>
            <a:srgbClr val="000099"/>
          </a:solidFill>
        </p:spPr>
        <p:txBody>
          <a:bodyPr wrap="square" lIns="0" tIns="0" rIns="0" bIns="0" rtlCol="0"/>
          <a:lstStyle/>
          <a:p>
            <a:endParaRPr sz="100"/>
          </a:p>
        </p:txBody>
      </p:sp>
      <p:sp>
        <p:nvSpPr>
          <p:cNvPr id="342" name="object 342"/>
          <p:cNvSpPr/>
          <p:nvPr/>
        </p:nvSpPr>
        <p:spPr>
          <a:xfrm>
            <a:off x="1439798" y="2355119"/>
            <a:ext cx="199739" cy="147828"/>
          </a:xfrm>
          <a:prstGeom prst="rect">
            <a:avLst/>
          </a:prstGeom>
          <a:blipFill>
            <a:blip r:embed="rId97" cstate="print"/>
            <a:stretch>
              <a:fillRect/>
            </a:stretch>
          </a:blipFill>
        </p:spPr>
        <p:txBody>
          <a:bodyPr wrap="square" lIns="0" tIns="0" rIns="0" bIns="0" rtlCol="0"/>
          <a:lstStyle/>
          <a:p>
            <a:endParaRPr sz="100"/>
          </a:p>
        </p:txBody>
      </p:sp>
      <p:sp>
        <p:nvSpPr>
          <p:cNvPr id="343" name="object 343"/>
          <p:cNvSpPr/>
          <p:nvPr/>
        </p:nvSpPr>
        <p:spPr>
          <a:xfrm>
            <a:off x="1394136" y="2460276"/>
            <a:ext cx="203777" cy="43339"/>
          </a:xfrm>
          <a:prstGeom prst="rect">
            <a:avLst/>
          </a:prstGeom>
          <a:blipFill>
            <a:blip r:embed="rId98" cstate="print"/>
            <a:stretch>
              <a:fillRect/>
            </a:stretch>
          </a:blipFill>
        </p:spPr>
        <p:txBody>
          <a:bodyPr wrap="square" lIns="0" tIns="0" rIns="0" bIns="0" rtlCol="0"/>
          <a:lstStyle/>
          <a:p>
            <a:endParaRPr sz="100"/>
          </a:p>
        </p:txBody>
      </p:sp>
      <p:sp>
        <p:nvSpPr>
          <p:cNvPr id="344" name="object 344"/>
          <p:cNvSpPr/>
          <p:nvPr/>
        </p:nvSpPr>
        <p:spPr>
          <a:xfrm>
            <a:off x="1585007" y="2375788"/>
            <a:ext cx="56198" cy="129064"/>
          </a:xfrm>
          <a:custGeom>
            <a:avLst/>
            <a:gdLst/>
            <a:ahLst/>
            <a:cxnLst/>
            <a:rect l="l" t="t" r="r" b="b"/>
            <a:pathLst>
              <a:path w="74929" h="172085">
                <a:moveTo>
                  <a:pt x="74625" y="0"/>
                </a:moveTo>
                <a:lnTo>
                  <a:pt x="72047" y="0"/>
                </a:lnTo>
                <a:lnTo>
                  <a:pt x="0" y="170434"/>
                </a:lnTo>
                <a:lnTo>
                  <a:pt x="7962" y="171703"/>
                </a:lnTo>
                <a:lnTo>
                  <a:pt x="74625" y="0"/>
                </a:lnTo>
                <a:close/>
              </a:path>
            </a:pathLst>
          </a:custGeom>
          <a:solidFill>
            <a:srgbClr val="4D4D4D"/>
          </a:solidFill>
        </p:spPr>
        <p:txBody>
          <a:bodyPr wrap="square" lIns="0" tIns="0" rIns="0" bIns="0" rtlCol="0"/>
          <a:lstStyle/>
          <a:p>
            <a:endParaRPr sz="100"/>
          </a:p>
        </p:txBody>
      </p:sp>
      <p:sp>
        <p:nvSpPr>
          <p:cNvPr id="345" name="object 345"/>
          <p:cNvSpPr/>
          <p:nvPr/>
        </p:nvSpPr>
        <p:spPr>
          <a:xfrm>
            <a:off x="1394402" y="2466086"/>
            <a:ext cx="194910" cy="42672"/>
          </a:xfrm>
          <a:prstGeom prst="rect">
            <a:avLst/>
          </a:prstGeom>
          <a:blipFill>
            <a:blip r:embed="rId99" cstate="print"/>
            <a:stretch>
              <a:fillRect/>
            </a:stretch>
          </a:blipFill>
        </p:spPr>
        <p:txBody>
          <a:bodyPr wrap="square" lIns="0" tIns="0" rIns="0" bIns="0" rtlCol="0"/>
          <a:lstStyle/>
          <a:p>
            <a:endParaRPr sz="100"/>
          </a:p>
        </p:txBody>
      </p:sp>
      <p:sp>
        <p:nvSpPr>
          <p:cNvPr id="346" name="object 346"/>
          <p:cNvSpPr/>
          <p:nvPr/>
        </p:nvSpPr>
        <p:spPr>
          <a:xfrm>
            <a:off x="1391135" y="2511710"/>
            <a:ext cx="66199" cy="25718"/>
          </a:xfrm>
          <a:custGeom>
            <a:avLst/>
            <a:gdLst/>
            <a:ahLst/>
            <a:cxnLst/>
            <a:rect l="l" t="t" r="r" b="b"/>
            <a:pathLst>
              <a:path w="88265" h="34289">
                <a:moveTo>
                  <a:pt x="34366" y="0"/>
                </a:moveTo>
                <a:lnTo>
                  <a:pt x="0" y="18923"/>
                </a:lnTo>
                <a:lnTo>
                  <a:pt x="55130" y="33782"/>
                </a:lnTo>
                <a:lnTo>
                  <a:pt x="88201" y="12827"/>
                </a:lnTo>
                <a:lnTo>
                  <a:pt x="34366" y="0"/>
                </a:lnTo>
                <a:close/>
              </a:path>
            </a:pathLst>
          </a:custGeom>
          <a:solidFill>
            <a:srgbClr val="000099"/>
          </a:solidFill>
        </p:spPr>
        <p:txBody>
          <a:bodyPr wrap="square" lIns="0" tIns="0" rIns="0" bIns="0" rtlCol="0"/>
          <a:lstStyle/>
          <a:p>
            <a:endParaRPr sz="100"/>
          </a:p>
        </p:txBody>
      </p:sp>
      <p:sp>
        <p:nvSpPr>
          <p:cNvPr id="347" name="object 347"/>
          <p:cNvSpPr/>
          <p:nvPr/>
        </p:nvSpPr>
        <p:spPr>
          <a:xfrm>
            <a:off x="1392373" y="2512282"/>
            <a:ext cx="63855" cy="24098"/>
          </a:xfrm>
          <a:prstGeom prst="rect">
            <a:avLst/>
          </a:prstGeom>
          <a:blipFill>
            <a:blip r:embed="rId100" cstate="print"/>
            <a:stretch>
              <a:fillRect/>
            </a:stretch>
          </a:blipFill>
        </p:spPr>
        <p:txBody>
          <a:bodyPr wrap="square" lIns="0" tIns="0" rIns="0" bIns="0" rtlCol="0"/>
          <a:lstStyle/>
          <a:p>
            <a:endParaRPr sz="100"/>
          </a:p>
        </p:txBody>
      </p:sp>
      <p:sp>
        <p:nvSpPr>
          <p:cNvPr id="348" name="object 348"/>
          <p:cNvSpPr/>
          <p:nvPr/>
        </p:nvSpPr>
        <p:spPr>
          <a:xfrm>
            <a:off x="1397117" y="2521617"/>
            <a:ext cx="22860" cy="8096"/>
          </a:xfrm>
          <a:custGeom>
            <a:avLst/>
            <a:gdLst/>
            <a:ahLst/>
            <a:cxnLst/>
            <a:rect l="l" t="t" r="r" b="b"/>
            <a:pathLst>
              <a:path w="30479" h="10794">
                <a:moveTo>
                  <a:pt x="8801" y="0"/>
                </a:moveTo>
                <a:lnTo>
                  <a:pt x="0" y="4572"/>
                </a:lnTo>
                <a:lnTo>
                  <a:pt x="21463" y="10413"/>
                </a:lnTo>
                <a:lnTo>
                  <a:pt x="30264" y="5207"/>
                </a:lnTo>
                <a:lnTo>
                  <a:pt x="8801" y="0"/>
                </a:lnTo>
                <a:close/>
              </a:path>
            </a:pathLst>
          </a:custGeom>
          <a:solidFill>
            <a:srgbClr val="009999"/>
          </a:solidFill>
        </p:spPr>
        <p:txBody>
          <a:bodyPr wrap="square" lIns="0" tIns="0" rIns="0" bIns="0" rtlCol="0"/>
          <a:lstStyle/>
          <a:p>
            <a:endParaRPr sz="100"/>
          </a:p>
        </p:txBody>
      </p:sp>
      <p:sp>
        <p:nvSpPr>
          <p:cNvPr id="349" name="object 349"/>
          <p:cNvSpPr/>
          <p:nvPr/>
        </p:nvSpPr>
        <p:spPr>
          <a:xfrm>
            <a:off x="1396327" y="2525236"/>
            <a:ext cx="17145" cy="5239"/>
          </a:xfrm>
          <a:custGeom>
            <a:avLst/>
            <a:gdLst/>
            <a:ahLst/>
            <a:cxnLst/>
            <a:rect l="l" t="t" r="r" b="b"/>
            <a:pathLst>
              <a:path w="22860" h="6985">
                <a:moveTo>
                  <a:pt x="1409" y="0"/>
                </a:moveTo>
                <a:lnTo>
                  <a:pt x="0" y="888"/>
                </a:lnTo>
                <a:lnTo>
                  <a:pt x="21120" y="6476"/>
                </a:lnTo>
                <a:lnTo>
                  <a:pt x="22758" y="5461"/>
                </a:lnTo>
                <a:lnTo>
                  <a:pt x="1409" y="0"/>
                </a:lnTo>
                <a:close/>
              </a:path>
            </a:pathLst>
          </a:custGeom>
          <a:solidFill>
            <a:srgbClr val="000099"/>
          </a:solidFill>
        </p:spPr>
        <p:txBody>
          <a:bodyPr wrap="square" lIns="0" tIns="0" rIns="0" bIns="0" rtlCol="0"/>
          <a:lstStyle/>
          <a:p>
            <a:endParaRPr sz="100"/>
          </a:p>
        </p:txBody>
      </p:sp>
      <p:sp>
        <p:nvSpPr>
          <p:cNvPr id="350" name="object 350"/>
          <p:cNvSpPr/>
          <p:nvPr/>
        </p:nvSpPr>
        <p:spPr>
          <a:xfrm>
            <a:off x="1415767" y="2526569"/>
            <a:ext cx="22860" cy="8096"/>
          </a:xfrm>
          <a:custGeom>
            <a:avLst/>
            <a:gdLst/>
            <a:ahLst/>
            <a:cxnLst/>
            <a:rect l="l" t="t" r="r" b="b"/>
            <a:pathLst>
              <a:path w="30479" h="10794">
                <a:moveTo>
                  <a:pt x="8331" y="0"/>
                </a:moveTo>
                <a:lnTo>
                  <a:pt x="0" y="4826"/>
                </a:lnTo>
                <a:lnTo>
                  <a:pt x="21463" y="10668"/>
                </a:lnTo>
                <a:lnTo>
                  <a:pt x="30264" y="5461"/>
                </a:lnTo>
                <a:lnTo>
                  <a:pt x="8331" y="0"/>
                </a:lnTo>
                <a:close/>
              </a:path>
            </a:pathLst>
          </a:custGeom>
          <a:solidFill>
            <a:srgbClr val="009999"/>
          </a:solidFill>
        </p:spPr>
        <p:txBody>
          <a:bodyPr wrap="square" lIns="0" tIns="0" rIns="0" bIns="0" rtlCol="0"/>
          <a:lstStyle/>
          <a:p>
            <a:endParaRPr sz="100"/>
          </a:p>
        </p:txBody>
      </p:sp>
      <p:sp>
        <p:nvSpPr>
          <p:cNvPr id="351" name="object 351"/>
          <p:cNvSpPr/>
          <p:nvPr/>
        </p:nvSpPr>
        <p:spPr>
          <a:xfrm>
            <a:off x="1414976" y="2530380"/>
            <a:ext cx="17145" cy="5239"/>
          </a:xfrm>
          <a:custGeom>
            <a:avLst/>
            <a:gdLst/>
            <a:ahLst/>
            <a:cxnLst/>
            <a:rect l="l" t="t" r="r" b="b"/>
            <a:pathLst>
              <a:path w="22860" h="6985">
                <a:moveTo>
                  <a:pt x="1409" y="0"/>
                </a:moveTo>
                <a:lnTo>
                  <a:pt x="0" y="888"/>
                </a:lnTo>
                <a:lnTo>
                  <a:pt x="21107" y="6476"/>
                </a:lnTo>
                <a:lnTo>
                  <a:pt x="22758" y="5461"/>
                </a:lnTo>
                <a:lnTo>
                  <a:pt x="1409" y="0"/>
                </a:lnTo>
                <a:close/>
              </a:path>
            </a:pathLst>
          </a:custGeom>
          <a:solidFill>
            <a:srgbClr val="000099"/>
          </a:solidFill>
        </p:spPr>
        <p:txBody>
          <a:bodyPr wrap="square" lIns="0" tIns="0" rIns="0" bIns="0" rtlCol="0"/>
          <a:lstStyle/>
          <a:p>
            <a:endParaRPr sz="100"/>
          </a:p>
        </p:txBody>
      </p:sp>
      <p:sp>
        <p:nvSpPr>
          <p:cNvPr id="352" name="object 352"/>
          <p:cNvSpPr/>
          <p:nvPr/>
        </p:nvSpPr>
        <p:spPr>
          <a:xfrm>
            <a:off x="1504378" y="2515520"/>
            <a:ext cx="80486" cy="55721"/>
          </a:xfrm>
          <a:custGeom>
            <a:avLst/>
            <a:gdLst/>
            <a:ahLst/>
            <a:cxnLst/>
            <a:rect l="l" t="t" r="r" b="b"/>
            <a:pathLst>
              <a:path w="107315" h="74294">
                <a:moveTo>
                  <a:pt x="106807" y="0"/>
                </a:moveTo>
                <a:lnTo>
                  <a:pt x="330" y="69214"/>
                </a:lnTo>
                <a:lnTo>
                  <a:pt x="0" y="74294"/>
                </a:lnTo>
                <a:lnTo>
                  <a:pt x="106489" y="5587"/>
                </a:lnTo>
                <a:lnTo>
                  <a:pt x="106807" y="0"/>
                </a:lnTo>
                <a:close/>
              </a:path>
            </a:pathLst>
          </a:custGeom>
          <a:solidFill>
            <a:srgbClr val="000099"/>
          </a:solidFill>
        </p:spPr>
        <p:txBody>
          <a:bodyPr wrap="square" lIns="0" tIns="0" rIns="0" bIns="0" rtlCol="0"/>
          <a:lstStyle/>
          <a:p>
            <a:endParaRPr sz="100"/>
          </a:p>
        </p:txBody>
      </p:sp>
      <p:sp>
        <p:nvSpPr>
          <p:cNvPr id="353" name="object 353"/>
          <p:cNvSpPr/>
          <p:nvPr/>
        </p:nvSpPr>
        <p:spPr>
          <a:xfrm>
            <a:off x="1299943" y="2519997"/>
            <a:ext cx="205264" cy="50959"/>
          </a:xfrm>
          <a:custGeom>
            <a:avLst/>
            <a:gdLst/>
            <a:ahLst/>
            <a:cxnLst/>
            <a:rect l="l" t="t" r="r" b="b"/>
            <a:pathLst>
              <a:path w="273684" h="67944">
                <a:moveTo>
                  <a:pt x="3886" y="0"/>
                </a:moveTo>
                <a:lnTo>
                  <a:pt x="647" y="0"/>
                </a:lnTo>
                <a:lnTo>
                  <a:pt x="0" y="2159"/>
                </a:lnTo>
                <a:lnTo>
                  <a:pt x="272961" y="67818"/>
                </a:lnTo>
                <a:lnTo>
                  <a:pt x="273278" y="63500"/>
                </a:lnTo>
                <a:lnTo>
                  <a:pt x="3886" y="0"/>
                </a:lnTo>
                <a:close/>
              </a:path>
            </a:pathLst>
          </a:custGeom>
          <a:solidFill>
            <a:srgbClr val="000099"/>
          </a:solidFill>
        </p:spPr>
        <p:txBody>
          <a:bodyPr wrap="square" lIns="0" tIns="0" rIns="0" bIns="0" rtlCol="0"/>
          <a:lstStyle/>
          <a:p>
            <a:endParaRPr sz="100"/>
          </a:p>
        </p:txBody>
      </p:sp>
      <p:sp>
        <p:nvSpPr>
          <p:cNvPr id="354" name="object 354"/>
          <p:cNvSpPr/>
          <p:nvPr/>
        </p:nvSpPr>
        <p:spPr>
          <a:xfrm>
            <a:off x="1300076" y="2468657"/>
            <a:ext cx="95364" cy="52292"/>
          </a:xfrm>
          <a:prstGeom prst="rect">
            <a:avLst/>
          </a:prstGeom>
          <a:blipFill>
            <a:blip r:embed="rId101" cstate="print"/>
            <a:stretch>
              <a:fillRect/>
            </a:stretch>
          </a:blipFill>
        </p:spPr>
        <p:txBody>
          <a:bodyPr wrap="square" lIns="0" tIns="0" rIns="0" bIns="0" rtlCol="0"/>
          <a:lstStyle/>
          <a:p>
            <a:endParaRPr sz="100"/>
          </a:p>
        </p:txBody>
      </p:sp>
      <p:sp>
        <p:nvSpPr>
          <p:cNvPr id="355" name="object 355"/>
          <p:cNvSpPr/>
          <p:nvPr/>
        </p:nvSpPr>
        <p:spPr>
          <a:xfrm>
            <a:off x="1306601" y="2512758"/>
            <a:ext cx="194786" cy="49054"/>
          </a:xfrm>
          <a:custGeom>
            <a:avLst/>
            <a:gdLst/>
            <a:ahLst/>
            <a:cxnLst/>
            <a:rect l="l" t="t" r="r" b="b"/>
            <a:pathLst>
              <a:path w="259715" h="65405">
                <a:moveTo>
                  <a:pt x="3683" y="0"/>
                </a:moveTo>
                <a:lnTo>
                  <a:pt x="609" y="0"/>
                </a:lnTo>
                <a:lnTo>
                  <a:pt x="0" y="2159"/>
                </a:lnTo>
                <a:lnTo>
                  <a:pt x="258876" y="65277"/>
                </a:lnTo>
                <a:lnTo>
                  <a:pt x="259181" y="61213"/>
                </a:lnTo>
                <a:lnTo>
                  <a:pt x="3683" y="0"/>
                </a:lnTo>
                <a:close/>
              </a:path>
            </a:pathLst>
          </a:custGeom>
          <a:solidFill>
            <a:srgbClr val="000099"/>
          </a:solidFill>
        </p:spPr>
        <p:txBody>
          <a:bodyPr wrap="square" lIns="0" tIns="0" rIns="0" bIns="0" rtlCol="0"/>
          <a:lstStyle/>
          <a:p>
            <a:endParaRPr sz="100"/>
          </a:p>
        </p:txBody>
      </p:sp>
      <p:sp>
        <p:nvSpPr>
          <p:cNvPr id="356" name="object 356"/>
          <p:cNvSpPr/>
          <p:nvPr/>
        </p:nvSpPr>
        <p:spPr>
          <a:xfrm>
            <a:off x="1500730" y="2509329"/>
            <a:ext cx="79534" cy="50959"/>
          </a:xfrm>
          <a:custGeom>
            <a:avLst/>
            <a:gdLst/>
            <a:ahLst/>
            <a:cxnLst/>
            <a:rect l="l" t="t" r="r" b="b"/>
            <a:pathLst>
              <a:path w="106045" h="67944">
                <a:moveTo>
                  <a:pt x="105638" y="0"/>
                </a:moveTo>
                <a:lnTo>
                  <a:pt x="0" y="65278"/>
                </a:lnTo>
                <a:lnTo>
                  <a:pt x="241" y="67564"/>
                </a:lnTo>
                <a:lnTo>
                  <a:pt x="1498" y="67564"/>
                </a:lnTo>
                <a:lnTo>
                  <a:pt x="105752" y="4191"/>
                </a:lnTo>
                <a:lnTo>
                  <a:pt x="105638" y="0"/>
                </a:lnTo>
                <a:close/>
              </a:path>
            </a:pathLst>
          </a:custGeom>
          <a:solidFill>
            <a:srgbClr val="000099"/>
          </a:solidFill>
        </p:spPr>
        <p:txBody>
          <a:bodyPr wrap="square" lIns="0" tIns="0" rIns="0" bIns="0" rtlCol="0"/>
          <a:lstStyle/>
          <a:p>
            <a:endParaRPr sz="100"/>
          </a:p>
        </p:txBody>
      </p:sp>
      <p:sp>
        <p:nvSpPr>
          <p:cNvPr id="357" name="object 357"/>
          <p:cNvSpPr/>
          <p:nvPr/>
        </p:nvSpPr>
        <p:spPr>
          <a:xfrm>
            <a:off x="1445771" y="1972177"/>
            <a:ext cx="176698" cy="291312"/>
          </a:xfrm>
          <a:prstGeom prst="rect">
            <a:avLst/>
          </a:prstGeom>
          <a:blipFill>
            <a:blip r:embed="rId102" cstate="print"/>
            <a:stretch>
              <a:fillRect/>
            </a:stretch>
          </a:blipFill>
        </p:spPr>
        <p:txBody>
          <a:bodyPr wrap="square" lIns="0" tIns="0" rIns="0" bIns="0" rtlCol="0"/>
          <a:lstStyle/>
          <a:p>
            <a:endParaRPr sz="100"/>
          </a:p>
        </p:txBody>
      </p:sp>
      <p:sp>
        <p:nvSpPr>
          <p:cNvPr id="358" name="object 358"/>
          <p:cNvSpPr/>
          <p:nvPr/>
        </p:nvSpPr>
        <p:spPr>
          <a:xfrm>
            <a:off x="1446952" y="2008468"/>
            <a:ext cx="78581"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sz="100"/>
          </a:p>
        </p:txBody>
      </p:sp>
      <p:sp>
        <p:nvSpPr>
          <p:cNvPr id="359" name="object 359"/>
          <p:cNvSpPr/>
          <p:nvPr/>
        </p:nvSpPr>
        <p:spPr>
          <a:xfrm>
            <a:off x="1443380" y="2008468"/>
            <a:ext cx="85725"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sz="100"/>
          </a:p>
        </p:txBody>
      </p:sp>
      <p:sp>
        <p:nvSpPr>
          <p:cNvPr id="360" name="object 360"/>
          <p:cNvSpPr/>
          <p:nvPr/>
        </p:nvSpPr>
        <p:spPr>
          <a:xfrm>
            <a:off x="1517161" y="2012029"/>
            <a:ext cx="76676" cy="0"/>
          </a:xfrm>
          <a:custGeom>
            <a:avLst/>
            <a:gdLst/>
            <a:ahLst/>
            <a:cxnLst/>
            <a:rect l="l" t="t" r="r" b="b"/>
            <a:pathLst>
              <a:path w="102234">
                <a:moveTo>
                  <a:pt x="0" y="0"/>
                </a:moveTo>
                <a:lnTo>
                  <a:pt x="101612" y="0"/>
                </a:lnTo>
              </a:path>
            </a:pathLst>
          </a:custGeom>
          <a:ln w="23875">
            <a:solidFill>
              <a:srgbClr val="163793"/>
            </a:solidFill>
          </a:ln>
        </p:spPr>
        <p:txBody>
          <a:bodyPr wrap="square" lIns="0" tIns="0" rIns="0" bIns="0" rtlCol="0"/>
          <a:lstStyle/>
          <a:p>
            <a:endParaRPr sz="100"/>
          </a:p>
        </p:txBody>
      </p:sp>
      <p:sp>
        <p:nvSpPr>
          <p:cNvPr id="361" name="object 361"/>
          <p:cNvSpPr/>
          <p:nvPr/>
        </p:nvSpPr>
        <p:spPr>
          <a:xfrm>
            <a:off x="1518314" y="2005457"/>
            <a:ext cx="72647" cy="13144"/>
          </a:xfrm>
          <a:prstGeom prst="rect">
            <a:avLst/>
          </a:prstGeom>
          <a:blipFill>
            <a:blip r:embed="rId103" cstate="print"/>
            <a:stretch>
              <a:fillRect/>
            </a:stretch>
          </a:blipFill>
        </p:spPr>
        <p:txBody>
          <a:bodyPr wrap="square" lIns="0" tIns="0" rIns="0" bIns="0" rtlCol="0"/>
          <a:lstStyle/>
          <a:p>
            <a:endParaRPr sz="100"/>
          </a:p>
        </p:txBody>
      </p:sp>
      <p:sp>
        <p:nvSpPr>
          <p:cNvPr id="362" name="object 362"/>
          <p:cNvSpPr/>
          <p:nvPr/>
        </p:nvSpPr>
        <p:spPr>
          <a:xfrm>
            <a:off x="1448133" y="2050187"/>
            <a:ext cx="78581"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sz="100"/>
          </a:p>
        </p:txBody>
      </p:sp>
      <p:sp>
        <p:nvSpPr>
          <p:cNvPr id="363" name="object 363"/>
          <p:cNvSpPr/>
          <p:nvPr/>
        </p:nvSpPr>
        <p:spPr>
          <a:xfrm>
            <a:off x="1444561" y="2050187"/>
            <a:ext cx="85725"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sz="100"/>
          </a:p>
        </p:txBody>
      </p:sp>
      <p:sp>
        <p:nvSpPr>
          <p:cNvPr id="364" name="object 364"/>
          <p:cNvSpPr/>
          <p:nvPr/>
        </p:nvSpPr>
        <p:spPr>
          <a:xfrm>
            <a:off x="1517104" y="2052511"/>
            <a:ext cx="76676" cy="0"/>
          </a:xfrm>
          <a:custGeom>
            <a:avLst/>
            <a:gdLst/>
            <a:ahLst/>
            <a:cxnLst/>
            <a:rect l="l" t="t" r="r" b="b"/>
            <a:pathLst>
              <a:path w="102234">
                <a:moveTo>
                  <a:pt x="0" y="0"/>
                </a:moveTo>
                <a:lnTo>
                  <a:pt x="101625" y="0"/>
                </a:lnTo>
              </a:path>
            </a:pathLst>
          </a:custGeom>
          <a:ln w="23875">
            <a:solidFill>
              <a:srgbClr val="163793"/>
            </a:solidFill>
          </a:ln>
        </p:spPr>
        <p:txBody>
          <a:bodyPr wrap="square" lIns="0" tIns="0" rIns="0" bIns="0" rtlCol="0"/>
          <a:lstStyle/>
          <a:p>
            <a:endParaRPr sz="100"/>
          </a:p>
        </p:txBody>
      </p:sp>
      <p:sp>
        <p:nvSpPr>
          <p:cNvPr id="365" name="object 365"/>
          <p:cNvSpPr/>
          <p:nvPr/>
        </p:nvSpPr>
        <p:spPr>
          <a:xfrm>
            <a:off x="1518371" y="2046033"/>
            <a:ext cx="72638" cy="13049"/>
          </a:xfrm>
          <a:prstGeom prst="rect">
            <a:avLst/>
          </a:prstGeom>
          <a:blipFill>
            <a:blip r:embed="rId104" cstate="print"/>
            <a:stretch>
              <a:fillRect/>
            </a:stretch>
          </a:blipFill>
        </p:spPr>
        <p:txBody>
          <a:bodyPr wrap="square" lIns="0" tIns="0" rIns="0" bIns="0" rtlCol="0"/>
          <a:lstStyle/>
          <a:p>
            <a:endParaRPr sz="100"/>
          </a:p>
        </p:txBody>
      </p:sp>
      <p:sp>
        <p:nvSpPr>
          <p:cNvPr id="366" name="object 366"/>
          <p:cNvSpPr/>
          <p:nvPr/>
        </p:nvSpPr>
        <p:spPr>
          <a:xfrm>
            <a:off x="1446952" y="2093050"/>
            <a:ext cx="78581" cy="0"/>
          </a:xfrm>
          <a:custGeom>
            <a:avLst/>
            <a:gdLst/>
            <a:ahLst/>
            <a:cxnLst/>
            <a:rect l="l" t="t" r="r" b="b"/>
            <a:pathLst>
              <a:path w="104775">
                <a:moveTo>
                  <a:pt x="0" y="0"/>
                </a:moveTo>
                <a:lnTo>
                  <a:pt x="104767" y="0"/>
                </a:lnTo>
              </a:path>
            </a:pathLst>
          </a:custGeom>
          <a:ln w="7972">
            <a:solidFill>
              <a:srgbClr val="163793"/>
            </a:solidFill>
          </a:ln>
        </p:spPr>
        <p:txBody>
          <a:bodyPr wrap="square" lIns="0" tIns="0" rIns="0" bIns="0" rtlCol="0"/>
          <a:lstStyle/>
          <a:p>
            <a:endParaRPr sz="100"/>
          </a:p>
        </p:txBody>
      </p:sp>
      <p:sp>
        <p:nvSpPr>
          <p:cNvPr id="367" name="object 367"/>
          <p:cNvSpPr/>
          <p:nvPr/>
        </p:nvSpPr>
        <p:spPr>
          <a:xfrm>
            <a:off x="1443380" y="2093050"/>
            <a:ext cx="85725" cy="0"/>
          </a:xfrm>
          <a:custGeom>
            <a:avLst/>
            <a:gdLst/>
            <a:ahLst/>
            <a:cxnLst/>
            <a:rect l="l" t="t" r="r" b="b"/>
            <a:pathLst>
              <a:path w="114300">
                <a:moveTo>
                  <a:pt x="0" y="0"/>
                </a:moveTo>
                <a:lnTo>
                  <a:pt x="114292" y="0"/>
                </a:lnTo>
              </a:path>
            </a:pathLst>
          </a:custGeom>
          <a:ln w="17497">
            <a:solidFill>
              <a:srgbClr val="163793"/>
            </a:solidFill>
          </a:ln>
        </p:spPr>
        <p:txBody>
          <a:bodyPr wrap="square" lIns="0" tIns="0" rIns="0" bIns="0" rtlCol="0"/>
          <a:lstStyle/>
          <a:p>
            <a:endParaRPr sz="100"/>
          </a:p>
        </p:txBody>
      </p:sp>
      <p:sp>
        <p:nvSpPr>
          <p:cNvPr id="368" name="object 368"/>
          <p:cNvSpPr/>
          <p:nvPr/>
        </p:nvSpPr>
        <p:spPr>
          <a:xfrm>
            <a:off x="1449314" y="2131150"/>
            <a:ext cx="77629" cy="0"/>
          </a:xfrm>
          <a:custGeom>
            <a:avLst/>
            <a:gdLst/>
            <a:ahLst/>
            <a:cxnLst/>
            <a:rect l="l" t="t" r="r" b="b"/>
            <a:pathLst>
              <a:path w="103504">
                <a:moveTo>
                  <a:pt x="0" y="0"/>
                </a:moveTo>
                <a:lnTo>
                  <a:pt x="103192" y="0"/>
                </a:lnTo>
              </a:path>
            </a:pathLst>
          </a:custGeom>
          <a:ln w="7972">
            <a:solidFill>
              <a:srgbClr val="163793"/>
            </a:solidFill>
          </a:ln>
        </p:spPr>
        <p:txBody>
          <a:bodyPr wrap="square" lIns="0" tIns="0" rIns="0" bIns="0" rtlCol="0"/>
          <a:lstStyle/>
          <a:p>
            <a:endParaRPr sz="100"/>
          </a:p>
        </p:txBody>
      </p:sp>
      <p:sp>
        <p:nvSpPr>
          <p:cNvPr id="369" name="object 369"/>
          <p:cNvSpPr/>
          <p:nvPr/>
        </p:nvSpPr>
        <p:spPr>
          <a:xfrm>
            <a:off x="1445742" y="2131150"/>
            <a:ext cx="84773" cy="0"/>
          </a:xfrm>
          <a:custGeom>
            <a:avLst/>
            <a:gdLst/>
            <a:ahLst/>
            <a:cxnLst/>
            <a:rect l="l" t="t" r="r" b="b"/>
            <a:pathLst>
              <a:path w="113029">
                <a:moveTo>
                  <a:pt x="0" y="0"/>
                </a:moveTo>
                <a:lnTo>
                  <a:pt x="112717" y="0"/>
                </a:lnTo>
              </a:path>
            </a:pathLst>
          </a:custGeom>
          <a:ln w="17497">
            <a:solidFill>
              <a:srgbClr val="163793"/>
            </a:solidFill>
          </a:ln>
        </p:spPr>
        <p:txBody>
          <a:bodyPr wrap="square" lIns="0" tIns="0" rIns="0" bIns="0" rtlCol="0"/>
          <a:lstStyle/>
          <a:p>
            <a:endParaRPr sz="100"/>
          </a:p>
        </p:txBody>
      </p:sp>
      <p:sp>
        <p:nvSpPr>
          <p:cNvPr id="370" name="object 370"/>
          <p:cNvSpPr/>
          <p:nvPr/>
        </p:nvSpPr>
        <p:spPr>
          <a:xfrm>
            <a:off x="1515951" y="2134092"/>
            <a:ext cx="76676" cy="0"/>
          </a:xfrm>
          <a:custGeom>
            <a:avLst/>
            <a:gdLst/>
            <a:ahLst/>
            <a:cxnLst/>
            <a:rect l="l" t="t" r="r" b="b"/>
            <a:pathLst>
              <a:path w="102234">
                <a:moveTo>
                  <a:pt x="0" y="0"/>
                </a:moveTo>
                <a:lnTo>
                  <a:pt x="101663" y="0"/>
                </a:lnTo>
              </a:path>
            </a:pathLst>
          </a:custGeom>
          <a:ln w="25526">
            <a:solidFill>
              <a:srgbClr val="163793"/>
            </a:solidFill>
          </a:ln>
        </p:spPr>
        <p:txBody>
          <a:bodyPr wrap="square" lIns="0" tIns="0" rIns="0" bIns="0" rtlCol="0"/>
          <a:lstStyle/>
          <a:p>
            <a:endParaRPr sz="100"/>
          </a:p>
        </p:txBody>
      </p:sp>
      <p:sp>
        <p:nvSpPr>
          <p:cNvPr id="371" name="object 371"/>
          <p:cNvSpPr/>
          <p:nvPr/>
        </p:nvSpPr>
        <p:spPr>
          <a:xfrm>
            <a:off x="1517113" y="2126901"/>
            <a:ext cx="72656" cy="14288"/>
          </a:xfrm>
          <a:prstGeom prst="rect">
            <a:avLst/>
          </a:prstGeom>
          <a:blipFill>
            <a:blip r:embed="rId105" cstate="print"/>
            <a:stretch>
              <a:fillRect/>
            </a:stretch>
          </a:blipFill>
        </p:spPr>
        <p:txBody>
          <a:bodyPr wrap="square" lIns="0" tIns="0" rIns="0" bIns="0" rtlCol="0"/>
          <a:lstStyle/>
          <a:p>
            <a:endParaRPr sz="100"/>
          </a:p>
        </p:txBody>
      </p:sp>
      <p:sp>
        <p:nvSpPr>
          <p:cNvPr id="372" name="object 372"/>
          <p:cNvSpPr/>
          <p:nvPr/>
        </p:nvSpPr>
        <p:spPr>
          <a:xfrm>
            <a:off x="1515951" y="2095420"/>
            <a:ext cx="76676" cy="0"/>
          </a:xfrm>
          <a:custGeom>
            <a:avLst/>
            <a:gdLst/>
            <a:ahLst/>
            <a:cxnLst/>
            <a:rect l="l" t="t" r="r" b="b"/>
            <a:pathLst>
              <a:path w="102234">
                <a:moveTo>
                  <a:pt x="0" y="0"/>
                </a:moveTo>
                <a:lnTo>
                  <a:pt x="101650" y="0"/>
                </a:lnTo>
              </a:path>
            </a:pathLst>
          </a:custGeom>
          <a:ln w="23749">
            <a:solidFill>
              <a:srgbClr val="163793"/>
            </a:solidFill>
          </a:ln>
        </p:spPr>
        <p:txBody>
          <a:bodyPr wrap="square" lIns="0" tIns="0" rIns="0" bIns="0" rtlCol="0"/>
          <a:lstStyle/>
          <a:p>
            <a:endParaRPr sz="100"/>
          </a:p>
        </p:txBody>
      </p:sp>
      <p:sp>
        <p:nvSpPr>
          <p:cNvPr id="373" name="object 373"/>
          <p:cNvSpPr/>
          <p:nvPr/>
        </p:nvSpPr>
        <p:spPr>
          <a:xfrm>
            <a:off x="1517113" y="1972177"/>
            <a:ext cx="75051" cy="291693"/>
          </a:xfrm>
          <a:prstGeom prst="rect">
            <a:avLst/>
          </a:prstGeom>
          <a:blipFill>
            <a:blip r:embed="rId106" cstate="print"/>
            <a:stretch>
              <a:fillRect/>
            </a:stretch>
          </a:blipFill>
        </p:spPr>
        <p:txBody>
          <a:bodyPr wrap="square" lIns="0" tIns="0" rIns="0" bIns="0" rtlCol="0"/>
          <a:lstStyle/>
          <a:p>
            <a:endParaRPr sz="100"/>
          </a:p>
        </p:txBody>
      </p:sp>
      <p:sp>
        <p:nvSpPr>
          <p:cNvPr id="374" name="object 374"/>
          <p:cNvSpPr/>
          <p:nvPr/>
        </p:nvSpPr>
        <p:spPr>
          <a:xfrm>
            <a:off x="1579016" y="1968604"/>
            <a:ext cx="17145" cy="299085"/>
          </a:xfrm>
          <a:custGeom>
            <a:avLst/>
            <a:gdLst/>
            <a:ahLst/>
            <a:cxnLst/>
            <a:rect l="l" t="t" r="r" b="b"/>
            <a:pathLst>
              <a:path w="22859" h="398780">
                <a:moveTo>
                  <a:pt x="0" y="398449"/>
                </a:moveTo>
                <a:lnTo>
                  <a:pt x="22293" y="398449"/>
                </a:lnTo>
                <a:lnTo>
                  <a:pt x="22293" y="0"/>
                </a:lnTo>
                <a:lnTo>
                  <a:pt x="0" y="0"/>
                </a:lnTo>
                <a:lnTo>
                  <a:pt x="0" y="398449"/>
                </a:lnTo>
                <a:close/>
              </a:path>
            </a:pathLst>
          </a:custGeom>
          <a:solidFill>
            <a:srgbClr val="163793"/>
          </a:solidFill>
        </p:spPr>
        <p:txBody>
          <a:bodyPr wrap="square" lIns="0" tIns="0" rIns="0" bIns="0" rtlCol="0"/>
          <a:lstStyle/>
          <a:p>
            <a:endParaRPr sz="100"/>
          </a:p>
        </p:txBody>
      </p:sp>
      <p:sp>
        <p:nvSpPr>
          <p:cNvPr id="375" name="object 375"/>
          <p:cNvSpPr/>
          <p:nvPr/>
        </p:nvSpPr>
        <p:spPr>
          <a:xfrm>
            <a:off x="1591113" y="2045653"/>
            <a:ext cx="31089" cy="27146"/>
          </a:xfrm>
          <a:prstGeom prst="rect">
            <a:avLst/>
          </a:prstGeom>
          <a:blipFill>
            <a:blip r:embed="rId107" cstate="print"/>
            <a:stretch>
              <a:fillRect/>
            </a:stretch>
          </a:blipFill>
        </p:spPr>
        <p:txBody>
          <a:bodyPr wrap="square" lIns="0" tIns="0" rIns="0" bIns="0" rtlCol="0"/>
          <a:lstStyle/>
          <a:p>
            <a:endParaRPr sz="100"/>
          </a:p>
        </p:txBody>
      </p:sp>
      <p:sp>
        <p:nvSpPr>
          <p:cNvPr id="376" name="object 376"/>
          <p:cNvSpPr/>
          <p:nvPr/>
        </p:nvSpPr>
        <p:spPr>
          <a:xfrm>
            <a:off x="1591513" y="2004124"/>
            <a:ext cx="32003" cy="30479"/>
          </a:xfrm>
          <a:prstGeom prst="rect">
            <a:avLst/>
          </a:prstGeom>
          <a:blipFill>
            <a:blip r:embed="rId108" cstate="print"/>
            <a:stretch>
              <a:fillRect/>
            </a:stretch>
          </a:blipFill>
        </p:spPr>
        <p:txBody>
          <a:bodyPr wrap="square" lIns="0" tIns="0" rIns="0" bIns="0" rtlCol="0"/>
          <a:lstStyle/>
          <a:p>
            <a:endParaRPr sz="100"/>
          </a:p>
        </p:txBody>
      </p:sp>
      <p:sp>
        <p:nvSpPr>
          <p:cNvPr id="377" name="object 377"/>
          <p:cNvSpPr/>
          <p:nvPr/>
        </p:nvSpPr>
        <p:spPr>
          <a:xfrm>
            <a:off x="1589808" y="2250154"/>
            <a:ext cx="32385" cy="25718"/>
          </a:xfrm>
          <a:custGeom>
            <a:avLst/>
            <a:gdLst/>
            <a:ahLst/>
            <a:cxnLst/>
            <a:rect l="l" t="t" r="r" b="b"/>
            <a:pathLst>
              <a:path w="43179" h="34289">
                <a:moveTo>
                  <a:pt x="42011" y="0"/>
                </a:moveTo>
                <a:lnTo>
                  <a:pt x="0" y="14986"/>
                </a:lnTo>
                <a:lnTo>
                  <a:pt x="279" y="33909"/>
                </a:lnTo>
                <a:lnTo>
                  <a:pt x="42849" y="15494"/>
                </a:lnTo>
                <a:lnTo>
                  <a:pt x="42011" y="0"/>
                </a:lnTo>
                <a:close/>
              </a:path>
            </a:pathLst>
          </a:custGeom>
          <a:solidFill>
            <a:srgbClr val="333333"/>
          </a:solidFill>
        </p:spPr>
        <p:txBody>
          <a:bodyPr wrap="square" lIns="0" tIns="0" rIns="0" bIns="0" rtlCol="0"/>
          <a:lstStyle/>
          <a:p>
            <a:endParaRPr sz="100"/>
          </a:p>
        </p:txBody>
      </p:sp>
      <p:sp>
        <p:nvSpPr>
          <p:cNvPr id="378" name="object 378"/>
          <p:cNvSpPr/>
          <p:nvPr/>
        </p:nvSpPr>
        <p:spPr>
          <a:xfrm>
            <a:off x="1437380" y="2267395"/>
            <a:ext cx="157163" cy="0"/>
          </a:xfrm>
          <a:custGeom>
            <a:avLst/>
            <a:gdLst/>
            <a:ahLst/>
            <a:cxnLst/>
            <a:rect l="l" t="t" r="r" b="b"/>
            <a:pathLst>
              <a:path w="209550">
                <a:moveTo>
                  <a:pt x="0" y="0"/>
                </a:moveTo>
                <a:lnTo>
                  <a:pt x="209537" y="0"/>
                </a:lnTo>
              </a:path>
            </a:pathLst>
          </a:custGeom>
          <a:ln w="25400">
            <a:solidFill>
              <a:srgbClr val="DDDDDD"/>
            </a:solidFill>
          </a:ln>
        </p:spPr>
        <p:txBody>
          <a:bodyPr wrap="square" lIns="0" tIns="0" rIns="0" bIns="0" rtlCol="0"/>
          <a:lstStyle/>
          <a:p>
            <a:endParaRPr sz="100"/>
          </a:p>
        </p:txBody>
      </p:sp>
      <p:sp>
        <p:nvSpPr>
          <p:cNvPr id="379" name="object 379"/>
          <p:cNvSpPr/>
          <p:nvPr/>
        </p:nvSpPr>
        <p:spPr>
          <a:xfrm>
            <a:off x="1437380" y="2257870"/>
            <a:ext cx="157163" cy="19050"/>
          </a:xfrm>
          <a:custGeom>
            <a:avLst/>
            <a:gdLst/>
            <a:ahLst/>
            <a:cxnLst/>
            <a:rect l="l" t="t" r="r" b="b"/>
            <a:pathLst>
              <a:path w="209550" h="25400">
                <a:moveTo>
                  <a:pt x="0" y="12700"/>
                </a:moveTo>
                <a:lnTo>
                  <a:pt x="0" y="5714"/>
                </a:lnTo>
                <a:lnTo>
                  <a:pt x="5689" y="0"/>
                </a:lnTo>
                <a:lnTo>
                  <a:pt x="12712" y="0"/>
                </a:lnTo>
                <a:lnTo>
                  <a:pt x="196811" y="0"/>
                </a:lnTo>
                <a:lnTo>
                  <a:pt x="203835" y="0"/>
                </a:lnTo>
                <a:lnTo>
                  <a:pt x="209537" y="5714"/>
                </a:lnTo>
                <a:lnTo>
                  <a:pt x="209537" y="12700"/>
                </a:lnTo>
                <a:lnTo>
                  <a:pt x="209537" y="19812"/>
                </a:lnTo>
                <a:lnTo>
                  <a:pt x="203835" y="25400"/>
                </a:lnTo>
                <a:lnTo>
                  <a:pt x="196811" y="25400"/>
                </a:lnTo>
                <a:lnTo>
                  <a:pt x="12712" y="25400"/>
                </a:lnTo>
                <a:lnTo>
                  <a:pt x="5689" y="25400"/>
                </a:lnTo>
                <a:lnTo>
                  <a:pt x="0" y="19812"/>
                </a:lnTo>
                <a:lnTo>
                  <a:pt x="0" y="12700"/>
                </a:lnTo>
                <a:close/>
              </a:path>
            </a:pathLst>
          </a:custGeom>
          <a:ln w="9525">
            <a:solidFill>
              <a:srgbClr val="163793"/>
            </a:solidFill>
          </a:ln>
        </p:spPr>
        <p:txBody>
          <a:bodyPr wrap="square" lIns="0" tIns="0" rIns="0" bIns="0" rtlCol="0"/>
          <a:lstStyle/>
          <a:p>
            <a:endParaRPr sz="100"/>
          </a:p>
        </p:txBody>
      </p:sp>
      <p:sp>
        <p:nvSpPr>
          <p:cNvPr id="380" name="object 380"/>
          <p:cNvSpPr/>
          <p:nvPr/>
        </p:nvSpPr>
        <p:spPr>
          <a:xfrm>
            <a:off x="1445771" y="2262727"/>
            <a:ext cx="140494" cy="10668"/>
          </a:xfrm>
          <a:prstGeom prst="rect">
            <a:avLst/>
          </a:prstGeom>
          <a:blipFill>
            <a:blip r:embed="rId109" cstate="print"/>
            <a:stretch>
              <a:fillRect/>
            </a:stretch>
          </a:blipFill>
        </p:spPr>
        <p:txBody>
          <a:bodyPr wrap="square" lIns="0" tIns="0" rIns="0" bIns="0" rtlCol="0"/>
          <a:lstStyle/>
          <a:p>
            <a:endParaRPr sz="100"/>
          </a:p>
        </p:txBody>
      </p:sp>
      <p:sp>
        <p:nvSpPr>
          <p:cNvPr id="381" name="object 381"/>
          <p:cNvSpPr/>
          <p:nvPr/>
        </p:nvSpPr>
        <p:spPr>
          <a:xfrm>
            <a:off x="1445771" y="2262727"/>
            <a:ext cx="140494" cy="10953"/>
          </a:xfrm>
          <a:custGeom>
            <a:avLst/>
            <a:gdLst/>
            <a:ahLst/>
            <a:cxnLst/>
            <a:rect l="l" t="t" r="r" b="b"/>
            <a:pathLst>
              <a:path w="187325" h="14605">
                <a:moveTo>
                  <a:pt x="0" y="7112"/>
                </a:moveTo>
                <a:lnTo>
                  <a:pt x="0" y="3175"/>
                </a:lnTo>
                <a:lnTo>
                  <a:pt x="3187" y="0"/>
                </a:lnTo>
                <a:lnTo>
                  <a:pt x="7124" y="0"/>
                </a:lnTo>
                <a:lnTo>
                  <a:pt x="180200" y="0"/>
                </a:lnTo>
                <a:lnTo>
                  <a:pt x="184137" y="0"/>
                </a:lnTo>
                <a:lnTo>
                  <a:pt x="187325" y="3175"/>
                </a:lnTo>
                <a:lnTo>
                  <a:pt x="187325" y="7112"/>
                </a:lnTo>
                <a:lnTo>
                  <a:pt x="187325" y="11049"/>
                </a:lnTo>
                <a:lnTo>
                  <a:pt x="184137" y="14224"/>
                </a:lnTo>
                <a:lnTo>
                  <a:pt x="180200" y="14224"/>
                </a:lnTo>
                <a:lnTo>
                  <a:pt x="7124" y="14224"/>
                </a:lnTo>
                <a:lnTo>
                  <a:pt x="3187" y="14224"/>
                </a:lnTo>
                <a:lnTo>
                  <a:pt x="0" y="11049"/>
                </a:lnTo>
                <a:lnTo>
                  <a:pt x="0" y="7112"/>
                </a:lnTo>
                <a:close/>
              </a:path>
            </a:pathLst>
          </a:custGeom>
          <a:ln w="9525">
            <a:solidFill>
              <a:srgbClr val="163793"/>
            </a:solidFill>
          </a:ln>
        </p:spPr>
        <p:txBody>
          <a:bodyPr wrap="square" lIns="0" tIns="0" rIns="0" bIns="0" rtlCol="0"/>
          <a:lstStyle/>
          <a:p>
            <a:endParaRPr sz="100"/>
          </a:p>
        </p:txBody>
      </p:sp>
      <p:sp>
        <p:nvSpPr>
          <p:cNvPr id="382" name="object 382"/>
          <p:cNvSpPr/>
          <p:nvPr/>
        </p:nvSpPr>
        <p:spPr>
          <a:xfrm>
            <a:off x="1459934" y="2221007"/>
            <a:ext cx="20479" cy="18098"/>
          </a:xfrm>
          <a:custGeom>
            <a:avLst/>
            <a:gdLst/>
            <a:ahLst/>
            <a:cxnLst/>
            <a:rect l="l" t="t" r="r" b="b"/>
            <a:pathLst>
              <a:path w="27304" h="24130">
                <a:moveTo>
                  <a:pt x="20916" y="0"/>
                </a:moveTo>
                <a:lnTo>
                  <a:pt x="6032" y="0"/>
                </a:lnTo>
                <a:lnTo>
                  <a:pt x="0" y="5334"/>
                </a:lnTo>
                <a:lnTo>
                  <a:pt x="0" y="18414"/>
                </a:lnTo>
                <a:lnTo>
                  <a:pt x="6032" y="23749"/>
                </a:lnTo>
                <a:lnTo>
                  <a:pt x="20916" y="23749"/>
                </a:lnTo>
                <a:lnTo>
                  <a:pt x="26936" y="18414"/>
                </a:lnTo>
                <a:lnTo>
                  <a:pt x="26936" y="5334"/>
                </a:lnTo>
                <a:lnTo>
                  <a:pt x="20916" y="0"/>
                </a:lnTo>
                <a:close/>
              </a:path>
            </a:pathLst>
          </a:custGeom>
          <a:solidFill>
            <a:srgbClr val="33CC33"/>
          </a:solidFill>
        </p:spPr>
        <p:txBody>
          <a:bodyPr wrap="square" lIns="0" tIns="0" rIns="0" bIns="0" rtlCol="0"/>
          <a:lstStyle/>
          <a:p>
            <a:endParaRPr sz="100"/>
          </a:p>
        </p:txBody>
      </p:sp>
      <p:sp>
        <p:nvSpPr>
          <p:cNvPr id="383" name="object 383"/>
          <p:cNvSpPr/>
          <p:nvPr/>
        </p:nvSpPr>
        <p:spPr>
          <a:xfrm>
            <a:off x="1482632" y="2221007"/>
            <a:ext cx="21431" cy="18098"/>
          </a:xfrm>
          <a:custGeom>
            <a:avLst/>
            <a:gdLst/>
            <a:ahLst/>
            <a:cxnLst/>
            <a:rect l="l" t="t" r="r" b="b"/>
            <a:pathLst>
              <a:path w="28575" h="24130">
                <a:moveTo>
                  <a:pt x="22123" y="0"/>
                </a:moveTo>
                <a:lnTo>
                  <a:pt x="6388" y="0"/>
                </a:lnTo>
                <a:lnTo>
                  <a:pt x="0" y="5334"/>
                </a:lnTo>
                <a:lnTo>
                  <a:pt x="0" y="18414"/>
                </a:lnTo>
                <a:lnTo>
                  <a:pt x="6388" y="23749"/>
                </a:lnTo>
                <a:lnTo>
                  <a:pt x="22123" y="23749"/>
                </a:lnTo>
                <a:lnTo>
                  <a:pt x="28511" y="18414"/>
                </a:lnTo>
                <a:lnTo>
                  <a:pt x="28511" y="5334"/>
                </a:lnTo>
                <a:lnTo>
                  <a:pt x="22123" y="0"/>
                </a:lnTo>
                <a:close/>
              </a:path>
            </a:pathLst>
          </a:custGeom>
          <a:solidFill>
            <a:srgbClr val="FF0000"/>
          </a:solidFill>
        </p:spPr>
        <p:txBody>
          <a:bodyPr wrap="square" lIns="0" tIns="0" rIns="0" bIns="0" rtlCol="0"/>
          <a:lstStyle/>
          <a:p>
            <a:endParaRPr sz="100"/>
          </a:p>
        </p:txBody>
      </p:sp>
      <p:sp>
        <p:nvSpPr>
          <p:cNvPr id="384" name="object 384"/>
          <p:cNvSpPr/>
          <p:nvPr/>
        </p:nvSpPr>
        <p:spPr>
          <a:xfrm>
            <a:off x="1506379" y="2221007"/>
            <a:ext cx="20479" cy="18098"/>
          </a:xfrm>
          <a:custGeom>
            <a:avLst/>
            <a:gdLst/>
            <a:ahLst/>
            <a:cxnLst/>
            <a:rect l="l" t="t" r="r" b="b"/>
            <a:pathLst>
              <a:path w="27304" h="24130">
                <a:moveTo>
                  <a:pt x="20904" y="0"/>
                </a:moveTo>
                <a:lnTo>
                  <a:pt x="6032" y="0"/>
                </a:lnTo>
                <a:lnTo>
                  <a:pt x="0" y="5334"/>
                </a:lnTo>
                <a:lnTo>
                  <a:pt x="0" y="18414"/>
                </a:lnTo>
                <a:lnTo>
                  <a:pt x="6032" y="23749"/>
                </a:lnTo>
                <a:lnTo>
                  <a:pt x="20904" y="23749"/>
                </a:lnTo>
                <a:lnTo>
                  <a:pt x="26936" y="18414"/>
                </a:lnTo>
                <a:lnTo>
                  <a:pt x="26936" y="5334"/>
                </a:lnTo>
                <a:lnTo>
                  <a:pt x="20904" y="0"/>
                </a:lnTo>
                <a:close/>
              </a:path>
            </a:pathLst>
          </a:custGeom>
          <a:solidFill>
            <a:srgbClr val="33CC33"/>
          </a:solidFill>
        </p:spPr>
        <p:txBody>
          <a:bodyPr wrap="square" lIns="0" tIns="0" rIns="0" bIns="0" rtlCol="0"/>
          <a:lstStyle/>
          <a:p>
            <a:endParaRPr sz="100"/>
          </a:p>
        </p:txBody>
      </p:sp>
      <p:sp>
        <p:nvSpPr>
          <p:cNvPr id="385" name="object 385"/>
          <p:cNvSpPr/>
          <p:nvPr/>
        </p:nvSpPr>
        <p:spPr>
          <a:xfrm>
            <a:off x="1558852" y="2150770"/>
            <a:ext cx="10953" cy="97631"/>
          </a:xfrm>
          <a:custGeom>
            <a:avLst/>
            <a:gdLst/>
            <a:ahLst/>
            <a:cxnLst/>
            <a:rect l="l" t="t" r="r" b="b"/>
            <a:pathLst>
              <a:path w="14604" h="130175">
                <a:moveTo>
                  <a:pt x="0" y="130098"/>
                </a:moveTo>
                <a:lnTo>
                  <a:pt x="14342" y="130098"/>
                </a:lnTo>
                <a:lnTo>
                  <a:pt x="14342" y="0"/>
                </a:lnTo>
                <a:lnTo>
                  <a:pt x="0" y="0"/>
                </a:lnTo>
                <a:lnTo>
                  <a:pt x="0" y="130098"/>
                </a:lnTo>
                <a:close/>
              </a:path>
            </a:pathLst>
          </a:custGeom>
          <a:solidFill>
            <a:srgbClr val="292929"/>
          </a:solidFill>
        </p:spPr>
        <p:txBody>
          <a:bodyPr wrap="square" lIns="0" tIns="0" rIns="0" bIns="0" rtlCol="0"/>
          <a:lstStyle/>
          <a:p>
            <a:endParaRPr sz="100"/>
          </a:p>
        </p:txBody>
      </p:sp>
      <p:sp>
        <p:nvSpPr>
          <p:cNvPr id="386" name="object 386"/>
          <p:cNvSpPr/>
          <p:nvPr/>
        </p:nvSpPr>
        <p:spPr>
          <a:xfrm>
            <a:off x="1555280" y="2147198"/>
            <a:ext cx="18098" cy="104775"/>
          </a:xfrm>
          <a:custGeom>
            <a:avLst/>
            <a:gdLst/>
            <a:ahLst/>
            <a:cxnLst/>
            <a:rect l="l" t="t" r="r" b="b"/>
            <a:pathLst>
              <a:path w="24129" h="139700">
                <a:moveTo>
                  <a:pt x="0" y="139623"/>
                </a:moveTo>
                <a:lnTo>
                  <a:pt x="23867" y="139623"/>
                </a:lnTo>
                <a:lnTo>
                  <a:pt x="23867" y="0"/>
                </a:lnTo>
                <a:lnTo>
                  <a:pt x="0" y="0"/>
                </a:lnTo>
                <a:lnTo>
                  <a:pt x="0" y="139623"/>
                </a:lnTo>
                <a:close/>
              </a:path>
            </a:pathLst>
          </a:custGeom>
          <a:solidFill>
            <a:srgbClr val="163793"/>
          </a:solidFill>
        </p:spPr>
        <p:txBody>
          <a:bodyPr wrap="square" lIns="0" tIns="0" rIns="0" bIns="0" rtlCol="0"/>
          <a:lstStyle/>
          <a:p>
            <a:endParaRPr sz="100"/>
          </a:p>
        </p:txBody>
      </p:sp>
      <p:sp>
        <p:nvSpPr>
          <p:cNvPr id="387" name="object 387"/>
          <p:cNvSpPr txBox="1"/>
          <p:nvPr/>
        </p:nvSpPr>
        <p:spPr>
          <a:xfrm>
            <a:off x="801370" y="963295"/>
            <a:ext cx="3630295" cy="604520"/>
          </a:xfrm>
          <a:prstGeom prst="rect">
            <a:avLst/>
          </a:prstGeom>
        </p:spPr>
        <p:txBody>
          <a:bodyPr vert="horz" wrap="square" lIns="0" tIns="50482" rIns="0" bIns="0" rtlCol="0">
            <a:spAutoFit/>
          </a:bodyPr>
          <a:lstStyle/>
          <a:p>
            <a:pPr marL="243840" indent="-231775">
              <a:lnSpc>
                <a:spcPct val="100000"/>
              </a:lnSpc>
              <a:spcBef>
                <a:spcPts val="530"/>
              </a:spcBef>
              <a:buClr>
                <a:srgbClr val="6699FF"/>
              </a:buClr>
              <a:buSzPct val="75000"/>
              <a:buFont typeface="Wingdings" panose="05000000000000000000"/>
              <a:buChar char=""/>
              <a:tabLst>
                <a:tab pos="244475" algn="l"/>
              </a:tabLst>
            </a:pPr>
            <a:r>
              <a:rPr sz="1800" dirty="0">
                <a:solidFill>
                  <a:srgbClr val="163793"/>
                </a:solidFill>
                <a:latin typeface="宋体" panose="02010600030101010101" pitchFamily="2" charset="-122"/>
                <a:cs typeface="宋体" panose="02010600030101010101" pitchFamily="2" charset="-122"/>
              </a:rPr>
              <a:t>全球最大的</a:t>
            </a:r>
            <a:r>
              <a:rPr sz="1800" b="1" dirty="0">
                <a:solidFill>
                  <a:srgbClr val="CC0000"/>
                </a:solidFill>
                <a:latin typeface="宋体" panose="02010600030101010101" pitchFamily="2" charset="-122"/>
                <a:cs typeface="宋体" panose="02010600030101010101" pitchFamily="2" charset="-122"/>
              </a:rPr>
              <a:t>互联网络</a:t>
            </a:r>
            <a:endParaRPr sz="1800">
              <a:latin typeface="宋体" panose="02010600030101010101" pitchFamily="2" charset="-122"/>
              <a:cs typeface="宋体" panose="02010600030101010101" pitchFamily="2" charset="-122"/>
            </a:endParaRPr>
          </a:p>
          <a:p>
            <a:pPr marL="645160" lvl="1" indent="-231775">
              <a:lnSpc>
                <a:spcPct val="100000"/>
              </a:lnSpc>
              <a:spcBef>
                <a:spcPts val="365"/>
              </a:spcBef>
              <a:buClr>
                <a:srgbClr val="009999"/>
              </a:buClr>
              <a:buSzPct val="75000"/>
              <a:buFont typeface="Wingdings" panose="05000000000000000000"/>
              <a:buChar char=""/>
              <a:tabLst>
                <a:tab pos="644525" algn="l"/>
                <a:tab pos="645160" algn="l"/>
              </a:tabLst>
            </a:pPr>
            <a:r>
              <a:rPr sz="1500" spc="-10" dirty="0">
                <a:solidFill>
                  <a:srgbClr val="163793"/>
                </a:solidFill>
                <a:latin typeface="Arial" panose="020B0604020202020204"/>
                <a:cs typeface="Arial" panose="020B0604020202020204"/>
              </a:rPr>
              <a:t>ISP</a:t>
            </a:r>
            <a:r>
              <a:rPr sz="1500" dirty="0">
                <a:solidFill>
                  <a:srgbClr val="163793"/>
                </a:solidFill>
                <a:latin typeface="宋体" panose="02010600030101010101" pitchFamily="2" charset="-122"/>
                <a:cs typeface="宋体" panose="02010600030101010101" pitchFamily="2" charset="-122"/>
              </a:rPr>
              <a:t>网络互连的“</a:t>
            </a:r>
            <a:r>
              <a:rPr sz="1500" dirty="0">
                <a:solidFill>
                  <a:srgbClr val="FF0000"/>
                </a:solidFill>
                <a:latin typeface="宋体" panose="02010600030101010101" pitchFamily="2" charset="-122"/>
                <a:cs typeface="宋体" panose="02010600030101010101" pitchFamily="2" charset="-122"/>
              </a:rPr>
              <a:t>网络之网络</a:t>
            </a:r>
            <a:r>
              <a:rPr sz="1500" dirty="0">
                <a:solidFill>
                  <a:srgbClr val="163793"/>
                </a:solidFill>
                <a:latin typeface="宋体" panose="02010600030101010101" pitchFamily="2" charset="-122"/>
                <a:cs typeface="宋体" panose="02010600030101010101" pitchFamily="2" charset="-122"/>
              </a:rPr>
              <a:t>”</a:t>
            </a:r>
            <a:endParaRPr sz="1500">
              <a:latin typeface="宋体" panose="02010600030101010101" pitchFamily="2" charset="-122"/>
              <a:cs typeface="宋体" panose="02010600030101010101" pitchFamily="2" charset="-122"/>
            </a:endParaRPr>
          </a:p>
        </p:txBody>
      </p:sp>
      <p:sp>
        <p:nvSpPr>
          <p:cNvPr id="388" name="object 388"/>
          <p:cNvSpPr/>
          <p:nvPr/>
        </p:nvSpPr>
        <p:spPr>
          <a:xfrm>
            <a:off x="6746843" y="2255424"/>
            <a:ext cx="73819" cy="528638"/>
          </a:xfrm>
          <a:custGeom>
            <a:avLst/>
            <a:gdLst/>
            <a:ahLst/>
            <a:cxnLst/>
            <a:rect l="l" t="t" r="r" b="b"/>
            <a:pathLst>
              <a:path w="98425" h="704850">
                <a:moveTo>
                  <a:pt x="98425" y="0"/>
                </a:moveTo>
                <a:lnTo>
                  <a:pt x="0" y="704849"/>
                </a:lnTo>
              </a:path>
            </a:pathLst>
          </a:custGeom>
          <a:ln w="9525">
            <a:solidFill>
              <a:srgbClr val="163793"/>
            </a:solidFill>
          </a:ln>
        </p:spPr>
        <p:txBody>
          <a:bodyPr wrap="square" lIns="0" tIns="0" rIns="0" bIns="0" rtlCol="0"/>
          <a:lstStyle/>
          <a:p>
            <a:endParaRPr sz="100"/>
          </a:p>
        </p:txBody>
      </p:sp>
      <p:sp>
        <p:nvSpPr>
          <p:cNvPr id="389" name="object 389"/>
          <p:cNvSpPr/>
          <p:nvPr/>
        </p:nvSpPr>
        <p:spPr>
          <a:xfrm>
            <a:off x="7190994" y="2255424"/>
            <a:ext cx="83344" cy="545306"/>
          </a:xfrm>
          <a:custGeom>
            <a:avLst/>
            <a:gdLst/>
            <a:ahLst/>
            <a:cxnLst/>
            <a:rect l="l" t="t" r="r" b="b"/>
            <a:pathLst>
              <a:path w="111125" h="727075">
                <a:moveTo>
                  <a:pt x="111125" y="0"/>
                </a:moveTo>
                <a:lnTo>
                  <a:pt x="0" y="727074"/>
                </a:lnTo>
              </a:path>
            </a:pathLst>
          </a:custGeom>
          <a:ln w="9525">
            <a:solidFill>
              <a:srgbClr val="163793"/>
            </a:solidFill>
          </a:ln>
        </p:spPr>
        <p:txBody>
          <a:bodyPr wrap="square" lIns="0" tIns="0" rIns="0" bIns="0" rtlCol="0"/>
          <a:lstStyle/>
          <a:p>
            <a:endParaRPr sz="100"/>
          </a:p>
        </p:txBody>
      </p:sp>
      <p:sp>
        <p:nvSpPr>
          <p:cNvPr id="392" name="object 392"/>
          <p:cNvSpPr txBox="1">
            <a:spLocks noGrp="1"/>
          </p:cNvSpPr>
          <p:nvPr>
            <p:ph type="sldNum" sz="quarter" idx="7"/>
          </p:nvPr>
        </p:nvSpPr>
        <p:spPr>
          <a:xfrm>
            <a:off x="6181725" y="4767132"/>
            <a:ext cx="1733550" cy="212090"/>
          </a:xfrm>
          <a:prstGeom prst="rect">
            <a:avLst/>
          </a:prstGeom>
        </p:spPr>
        <p:txBody>
          <a:bodyPr vert="horz" wrap="square" lIns="0" tIns="0" rIns="0" bIns="0" rtlCol="0">
            <a:spAutoFit/>
          </a:bodyPr>
          <a:lstStyle/>
          <a:p>
            <a:pPr marL="25400">
              <a:lnSpc>
                <a:spcPts val="1655"/>
              </a:lnSpc>
            </a:pPr>
            <a:fld id="{81D60167-4931-47E6-BA6A-407CBD079E47}" type="slidenum">
              <a:rPr sz="100" dirty="0"/>
            </a:fld>
            <a:endParaRPr sz="1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endParaRPr lang="zh-CN" altLang="en-US" dirty="0"/>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endParaRPr lang="zh-CN" altLang="en-US" dirty="0"/>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en-US" altLang="zh-CN" sz="1600" b="1" baseline="-25000" dirty="0" smtClean="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：网络空闲时的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：网络在当前的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marL="357505" indent="-357505">
              <a:lnSpc>
                <a:spcPts val="2400"/>
              </a:lnSpc>
            </a:pPr>
            <a:r>
              <a:rPr lang="en-US" altLang="zh-CN" sz="1600" b="1" dirty="0" smtClean="0">
                <a:latin typeface="微软雅黑" panose="020B0503020204020204" pitchFamily="34" charset="-122"/>
                <a:ea typeface="微软雅黑" panose="020B0503020204020204" pitchFamily="34" charset="-122"/>
              </a:rPr>
              <a:t>U</a:t>
            </a:r>
            <a:r>
              <a:rPr lang="zh-CN" altLang="en-US" sz="1600" b="1" dirty="0" smtClean="0">
                <a:latin typeface="微软雅黑" panose="020B0503020204020204" pitchFamily="34" charset="-122"/>
                <a:ea typeface="微软雅黑" panose="020B0503020204020204" pitchFamily="34" charset="-122"/>
              </a:rPr>
              <a:t>：网络当前的</a:t>
            </a:r>
            <a:r>
              <a:rPr lang="zh-CN" altLang="en-US" sz="1600" b="1" dirty="0">
                <a:latin typeface="微软雅黑" panose="020B0503020204020204" pitchFamily="34" charset="-122"/>
                <a:ea typeface="微软雅黑" panose="020B0503020204020204" pitchFamily="34" charset="-122"/>
              </a:rPr>
              <a:t>利用率，数值在 </a:t>
            </a:r>
            <a:r>
              <a:rPr lang="en-US" altLang="zh-CN" sz="1600" b="1" dirty="0">
                <a:latin typeface="微软雅黑" panose="020B0503020204020204" pitchFamily="34" charset="-122"/>
                <a:ea typeface="微软雅黑" panose="020B0503020204020204" pitchFamily="34" charset="-122"/>
              </a:rPr>
              <a:t>0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之间</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66"/>
                    </a:solidFill>
                    <a:latin typeface="微软雅黑" panose="020B0503020204020204" pitchFamily="34" charset="-122"/>
                    <a:ea typeface="微软雅黑" panose="020B0503020204020204" pitchFamily="34" charset="-122"/>
                  </a:rPr>
                  <a:t>时延 </a:t>
                </a:r>
                <a:r>
                  <a:rPr lang="en-US" altLang="zh-CN" sz="1200" b="1" i="1" dirty="0">
                    <a:solidFill>
                      <a:srgbClr val="000066"/>
                    </a:solidFill>
                    <a:latin typeface="微软雅黑" panose="020B0503020204020204" pitchFamily="34" charset="-122"/>
                    <a:ea typeface="微软雅黑" panose="020B0503020204020204" pitchFamily="34" charset="-122"/>
                  </a:rPr>
                  <a:t>D</a:t>
                </a:r>
                <a:endParaRPr lang="en-US" altLang="zh-CN" sz="1200" b="1" i="1" dirty="0">
                  <a:solidFill>
                    <a:srgbClr val="000066"/>
                  </a:solidFill>
                  <a:latin typeface="微软雅黑" panose="020B0503020204020204" pitchFamily="34" charset="-122"/>
                  <a:ea typeface="微软雅黑" panose="020B0503020204020204" pitchFamily="34" charset="-122"/>
                </a:endParaRP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66"/>
                    </a:solidFill>
                    <a:latin typeface="微软雅黑" panose="020B0503020204020204" pitchFamily="34" charset="-122"/>
                    <a:ea typeface="微软雅黑" panose="020B0503020204020204" pitchFamily="34" charset="-122"/>
                  </a:rPr>
                  <a:t>利用率 </a:t>
                </a:r>
                <a:r>
                  <a:rPr lang="en-US" altLang="zh-CN" sz="1200" b="1" i="1">
                    <a:solidFill>
                      <a:srgbClr val="000066"/>
                    </a:solidFill>
                    <a:latin typeface="微软雅黑" panose="020B0503020204020204" pitchFamily="34" charset="-122"/>
                    <a:ea typeface="微软雅黑" panose="020B0503020204020204" pitchFamily="34" charset="-122"/>
                  </a:rPr>
                  <a:t>U</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1</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0</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i="1">
                    <a:solidFill>
                      <a:srgbClr val="000066"/>
                    </a:solidFill>
                    <a:latin typeface="微软雅黑" panose="020B0503020204020204" pitchFamily="34" charset="-122"/>
                    <a:ea typeface="微软雅黑" panose="020B0503020204020204" pitchFamily="34" charset="-122"/>
                  </a:rPr>
                  <a:t>D</a:t>
                </a:r>
                <a:r>
                  <a:rPr lang="en-US" altLang="zh-CN" sz="1200" b="1" baseline="-25000">
                    <a:solidFill>
                      <a:srgbClr val="000066"/>
                    </a:solidFill>
                    <a:latin typeface="微软雅黑" panose="020B0503020204020204" pitchFamily="34" charset="-122"/>
                    <a:ea typeface="微软雅黑" panose="020B0503020204020204" pitchFamily="34" charset="-122"/>
                  </a:rPr>
                  <a:t>0</a:t>
                </a:r>
                <a:endParaRPr lang="en-US" altLang="zh-CN" sz="1200" b="1" i="1" baseline="-25000">
                  <a:solidFill>
                    <a:srgbClr val="000066"/>
                  </a:solidFill>
                  <a:latin typeface="微软雅黑" panose="020B0503020204020204" pitchFamily="34" charset="-122"/>
                  <a:ea typeface="微软雅黑" panose="020B0503020204020204"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rPr>
                  <a:t>时延急剧增大</a:t>
                </a:r>
                <a:endParaRPr lang="zh-CN" altLang="en-US" sz="1200" b="1" i="1" dirty="0">
                  <a:solidFill>
                    <a:schemeClr val="bg1"/>
                  </a:solidFill>
                  <a:latin typeface="微软雅黑" panose="020B0503020204020204" pitchFamily="34" charset="-122"/>
                  <a:ea typeface="微软雅黑" panose="020B0503020204020204"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anose="020B0503020204020204" pitchFamily="34" charset="-122"/>
                <a:ea typeface="微软雅黑" panose="020B0503020204020204" pitchFamily="34" charset="-122"/>
              </a:rPr>
              <a:t>当信道的利用率增大时</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ctr">
              <a:lnSpc>
                <a:spcPts val="2400"/>
              </a:lnSpc>
            </a:pPr>
            <a:r>
              <a:rPr lang="zh-CN" altLang="en-US" sz="1600" b="1" dirty="0" smtClean="0">
                <a:latin typeface="微软雅黑" panose="020B0503020204020204" pitchFamily="34" charset="-122"/>
                <a:ea typeface="微软雅黑" panose="020B0503020204020204" pitchFamily="34" charset="-122"/>
              </a:rPr>
              <a:t>该</a:t>
            </a:r>
            <a:r>
              <a:rPr lang="zh-CN" altLang="en-US" sz="1600" b="1" dirty="0">
                <a:latin typeface="微软雅黑" panose="020B0503020204020204" pitchFamily="34" charset="-122"/>
                <a:ea typeface="微软雅黑" panose="020B0503020204020204" pitchFamily="34" charset="-122"/>
              </a:rPr>
              <a:t>信道引起的时延迅速增加。</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endParaRPr lang="zh-CN" altLang="en-US" dirty="0"/>
          </a:p>
        </p:txBody>
      </p:sp>
      <p:graphicFrame>
        <p:nvGraphicFramePr>
          <p:cNvPr id="5" name="图示 4"/>
          <p:cNvGraphicFramePr/>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endParaRPr lang="fr-FR" altLang="zh-CN" sz="2000" b="1" dirty="0">
              <a:solidFill>
                <a:srgbClr val="FFFF00"/>
              </a:solidFill>
              <a:latin typeface="微软雅黑" panose="020B0503020204020204" pitchFamily="34" charset="-122"/>
              <a:ea typeface="微软雅黑" panose="020B0503020204020204" pitchFamily="34" charset="-122"/>
            </a:endParaRP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560" cy="1581785"/>
            <a:chOff x="1116558" y="1239333"/>
            <a:chExt cx="7147560" cy="1161795"/>
          </a:xfrm>
        </p:grpSpPr>
        <p:sp>
          <p:nvSpPr>
            <p:cNvPr id="5" name="Rectangle 14"/>
            <p:cNvSpPr>
              <a:spLocks noChangeArrowheads="1"/>
            </p:cNvSpPr>
            <p:nvPr/>
          </p:nvSpPr>
          <p:spPr bwMode="auto">
            <a:xfrm>
              <a:off x="1116558" y="1239333"/>
              <a:ext cx="7147560" cy="1161795"/>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6" name="矩形 13"/>
            <p:cNvSpPr>
              <a:spLocks noChangeArrowheads="1"/>
            </p:cNvSpPr>
            <p:nvPr/>
          </p:nvSpPr>
          <p:spPr bwMode="auto">
            <a:xfrm>
              <a:off x="1368653" y="1424959"/>
              <a:ext cx="6895465" cy="6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nSpc>
                  <a:spcPts val="3000"/>
                </a:lnSpc>
                <a:spcBef>
                  <a:spcPts val="0"/>
                </a:spcBef>
              </a:pPr>
              <a:r>
                <a:rPr lang="zh-CN" altLang="en-US" sz="2400" b="1" dirty="0" smtClean="0">
                  <a:solidFill>
                    <a:srgbClr val="C00000"/>
                  </a:solidFill>
                  <a:sym typeface="+mn-ea"/>
                </a:rPr>
                <a:t>分层：</a:t>
              </a:r>
              <a:r>
                <a:rPr lang="zh-CN" altLang="en-US" sz="2800" b="1" dirty="0" smtClean="0">
                  <a:solidFill>
                    <a:schemeClr val="bg1"/>
                  </a:solidFill>
                  <a:sym typeface="+mn-ea"/>
                </a:rPr>
                <a:t>将</a:t>
              </a:r>
              <a:r>
                <a:rPr lang="zh-CN" altLang="en-US" sz="2800" b="1" dirty="0">
                  <a:solidFill>
                    <a:schemeClr val="bg1"/>
                  </a:solidFill>
                  <a:sym typeface="+mn-ea"/>
                </a:rPr>
                <a:t>庞大而复杂的问题，转化为若干较小的局部</a:t>
              </a:r>
              <a:r>
                <a:rPr lang="zh-CN" altLang="en-US" sz="2800" b="1" dirty="0" smtClean="0">
                  <a:solidFill>
                    <a:schemeClr val="bg1"/>
                  </a:solidFill>
                  <a:sym typeface="+mn-ea"/>
                </a:rPr>
                <a:t>问题。</a:t>
              </a:r>
              <a:endParaRPr lang="zh-CN" altLang="en-US" sz="2800" b="1"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 name="文本占位符 1"/>
          <p:cNvSpPr>
            <a:spLocks noGrp="1"/>
          </p:cNvSpPr>
          <p:nvPr>
            <p:ph type="body" sz="quarter" idx="11"/>
          </p:nvPr>
        </p:nvSpPr>
        <p:spPr/>
        <p:txBody>
          <a:bodyPr/>
          <a:lstStyle/>
          <a:p>
            <a:r>
              <a:rPr lang="zh-CN" altLang="en-US" dirty="0"/>
              <a:t>层次式协议结构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1149985" y="735965"/>
            <a:ext cx="6671945" cy="4178300"/>
          </a:xfrm>
          <a:prstGeom prst="rect">
            <a:avLst/>
          </a:prstGeom>
          <a:solidFill>
            <a:schemeClr val="bg1"/>
          </a:solidFill>
          <a:ln w="9525">
            <a:solidFill>
              <a:schemeClr val="tx1"/>
            </a:solidFill>
            <a:miter lim="800000"/>
          </a:ln>
        </p:spPr>
        <p:txBody>
          <a:bodyPr wrap="none" anchor="ct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endParaRPr lang="zh-CN" altLang="en-US" sz="1800"/>
          </a:p>
        </p:txBody>
      </p:sp>
      <p:sp>
        <p:nvSpPr>
          <p:cNvPr id="29702" name="Text Box 6"/>
          <p:cNvSpPr txBox="1">
            <a:spLocks noChangeArrowheads="1"/>
          </p:cNvSpPr>
          <p:nvPr/>
        </p:nvSpPr>
        <p:spPr bwMode="auto">
          <a:xfrm>
            <a:off x="3350895" y="2120900"/>
            <a:ext cx="1111885" cy="61023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latinLnBrk="0" hangingPunct="1">
              <a:spcBef>
                <a:spcPct val="50000"/>
              </a:spcBef>
            </a:pPr>
            <a:r>
              <a:rPr lang="en-US" altLang="zh-CN" sz="1350">
                <a:latin typeface="Comic Sans MS" panose="030F0702030302020204" pitchFamily="66" charset="0"/>
                <a:ea typeface="黑体" panose="02010609060101010101" pitchFamily="49" charset="-122"/>
              </a:rPr>
              <a:t>Chinese</a:t>
            </a:r>
            <a:endParaRPr lang="en-US" altLang="zh-CN" sz="1350">
              <a:latin typeface="Comic Sans MS" panose="030F0702030302020204" pitchFamily="66" charset="0"/>
              <a:ea typeface="黑体" panose="02010609060101010101" pitchFamily="49" charset="-122"/>
            </a:endParaRPr>
          </a:p>
          <a:p>
            <a:pPr algn="ctr" eaLnBrk="1" latinLnBrk="0" hangingPunct="1">
              <a:spcBef>
                <a:spcPct val="50000"/>
              </a:spcBef>
            </a:pPr>
            <a:r>
              <a:rPr lang="zh-CN" altLang="en-US" sz="1350">
                <a:latin typeface="Comic Sans MS" panose="030F0702030302020204" pitchFamily="66" charset="0"/>
                <a:ea typeface="黑体" panose="02010609060101010101" pitchFamily="49" charset="-122"/>
              </a:rPr>
              <a:t>我喜欢兔子</a:t>
            </a:r>
            <a:endParaRPr lang="zh-CN" altLang="en-US" sz="1350">
              <a:latin typeface="Comic Sans MS" panose="030F0702030302020204" pitchFamily="66" charset="0"/>
              <a:ea typeface="黑体" panose="02010609060101010101" pitchFamily="49" charset="-122"/>
            </a:endParaRPr>
          </a:p>
        </p:txBody>
      </p:sp>
      <p:sp>
        <p:nvSpPr>
          <p:cNvPr id="90116" name="Line 7"/>
          <p:cNvSpPr>
            <a:spLocks noChangeShapeType="1"/>
          </p:cNvSpPr>
          <p:nvPr/>
        </p:nvSpPr>
        <p:spPr bwMode="auto">
          <a:xfrm>
            <a:off x="3924300" y="2313385"/>
            <a:ext cx="4000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sz="100"/>
          </a:p>
        </p:txBody>
      </p:sp>
      <p:sp>
        <p:nvSpPr>
          <p:cNvPr id="29704" name="Text Box 8"/>
          <p:cNvSpPr txBox="1">
            <a:spLocks noChangeArrowheads="1"/>
          </p:cNvSpPr>
          <p:nvPr/>
        </p:nvSpPr>
        <p:spPr bwMode="auto">
          <a:xfrm>
            <a:off x="3221990" y="3192780"/>
            <a:ext cx="1240790" cy="81851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latinLnBrk="0" hangingPunct="1">
              <a:spcBef>
                <a:spcPct val="50000"/>
              </a:spcBef>
            </a:pPr>
            <a:r>
              <a:rPr lang="en-US" altLang="zh-CN" sz="1350">
                <a:latin typeface="Comic Sans MS" panose="030F0702030302020204" pitchFamily="66" charset="0"/>
                <a:ea typeface="黑体" panose="02010609060101010101" pitchFamily="49" charset="-122"/>
              </a:rPr>
              <a:t>Fax</a:t>
            </a:r>
            <a:r>
              <a:rPr lang="zh-CN" altLang="en-US" sz="1350">
                <a:latin typeface="Comic Sans MS" panose="030F0702030302020204" pitchFamily="66" charset="0"/>
                <a:ea typeface="黑体" panose="02010609060101010101" pitchFamily="49" charset="-122"/>
              </a:rPr>
              <a:t>：</a:t>
            </a:r>
            <a:r>
              <a:rPr lang="en-US" altLang="zh-CN" sz="1350">
                <a:latin typeface="Comic Sans MS" panose="030F0702030302020204" pitchFamily="66" charset="0"/>
                <a:ea typeface="黑体" panose="02010609060101010101" pitchFamily="49" charset="-122"/>
              </a:rPr>
              <a:t>Chinese</a:t>
            </a:r>
            <a:endParaRPr lang="en-US" altLang="zh-CN" sz="1350">
              <a:latin typeface="Comic Sans MS" panose="030F0702030302020204" pitchFamily="66" charset="0"/>
              <a:ea typeface="黑体" panose="02010609060101010101" pitchFamily="49" charset="-122"/>
            </a:endParaRPr>
          </a:p>
          <a:p>
            <a:pPr algn="ctr" eaLnBrk="1" latinLnBrk="0" hangingPunct="1">
              <a:spcBef>
                <a:spcPct val="50000"/>
              </a:spcBef>
            </a:pPr>
            <a:r>
              <a:rPr lang="zh-CN" altLang="en-US" sz="1350">
                <a:latin typeface="Comic Sans MS" panose="030F0702030302020204" pitchFamily="66" charset="0"/>
                <a:ea typeface="黑体" panose="02010609060101010101" pitchFamily="49" charset="-122"/>
              </a:rPr>
              <a:t>我喜欢兔子</a:t>
            </a:r>
            <a:endParaRPr lang="zh-CN" altLang="en-US" sz="1350">
              <a:latin typeface="Comic Sans MS" panose="030F0702030302020204" pitchFamily="66" charset="0"/>
              <a:ea typeface="黑体" panose="02010609060101010101" pitchFamily="49" charset="-122"/>
            </a:endParaRPr>
          </a:p>
        </p:txBody>
      </p:sp>
      <p:sp>
        <p:nvSpPr>
          <p:cNvPr id="90118" name="Line 9"/>
          <p:cNvSpPr>
            <a:spLocks noChangeShapeType="1"/>
          </p:cNvSpPr>
          <p:nvPr/>
        </p:nvSpPr>
        <p:spPr bwMode="auto">
          <a:xfrm>
            <a:off x="3221831" y="3421380"/>
            <a:ext cx="4000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sz="100"/>
          </a:p>
        </p:txBody>
      </p:sp>
      <p:sp>
        <p:nvSpPr>
          <p:cNvPr id="29709" name="Text Box 13"/>
          <p:cNvSpPr txBox="1">
            <a:spLocks noChangeArrowheads="1"/>
          </p:cNvSpPr>
          <p:nvPr/>
        </p:nvSpPr>
        <p:spPr bwMode="auto">
          <a:xfrm>
            <a:off x="5283200" y="3192780"/>
            <a:ext cx="1179830" cy="81851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latinLnBrk="0" hangingPunct="1">
              <a:spcBef>
                <a:spcPct val="50000"/>
              </a:spcBef>
            </a:pPr>
            <a:r>
              <a:rPr lang="en-US" altLang="zh-CN" sz="1350">
                <a:latin typeface="Comic Sans MS" panose="030F0702030302020204" pitchFamily="66" charset="0"/>
                <a:ea typeface="黑体" panose="02010609060101010101" pitchFamily="49" charset="-122"/>
              </a:rPr>
              <a:t>Fax</a:t>
            </a:r>
            <a:r>
              <a:rPr lang="zh-CN" altLang="en-US" sz="1350">
                <a:latin typeface="Comic Sans MS" panose="030F0702030302020204" pitchFamily="66" charset="0"/>
                <a:ea typeface="黑体" panose="02010609060101010101" pitchFamily="49" charset="-122"/>
              </a:rPr>
              <a:t>：</a:t>
            </a:r>
            <a:r>
              <a:rPr lang="en-US" altLang="zh-CN" sz="1350">
                <a:latin typeface="Comic Sans MS" panose="030F0702030302020204" pitchFamily="66" charset="0"/>
                <a:ea typeface="黑体" panose="02010609060101010101" pitchFamily="49" charset="-122"/>
              </a:rPr>
              <a:t>Chinese</a:t>
            </a:r>
            <a:endParaRPr lang="en-US" altLang="zh-CN" sz="1350">
              <a:latin typeface="Comic Sans MS" panose="030F0702030302020204" pitchFamily="66" charset="0"/>
              <a:ea typeface="黑体" panose="02010609060101010101" pitchFamily="49" charset="-122"/>
            </a:endParaRPr>
          </a:p>
          <a:p>
            <a:pPr algn="ctr" eaLnBrk="1" latinLnBrk="0" hangingPunct="1">
              <a:spcBef>
                <a:spcPct val="50000"/>
              </a:spcBef>
            </a:pPr>
            <a:r>
              <a:rPr lang="zh-CN" altLang="en-US" sz="1350">
                <a:latin typeface="Comic Sans MS" panose="030F0702030302020204" pitchFamily="66" charset="0"/>
                <a:ea typeface="黑体" panose="02010609060101010101" pitchFamily="49" charset="-122"/>
              </a:rPr>
              <a:t>我喜欢兔子</a:t>
            </a:r>
            <a:endParaRPr lang="zh-CN" altLang="en-US" sz="1350">
              <a:latin typeface="Comic Sans MS" panose="030F0702030302020204" pitchFamily="66" charset="0"/>
              <a:ea typeface="黑体" panose="02010609060101010101" pitchFamily="49" charset="-122"/>
            </a:endParaRPr>
          </a:p>
        </p:txBody>
      </p:sp>
      <p:sp>
        <p:nvSpPr>
          <p:cNvPr id="29710" name="Line 14"/>
          <p:cNvSpPr>
            <a:spLocks noChangeShapeType="1"/>
          </p:cNvSpPr>
          <p:nvPr/>
        </p:nvSpPr>
        <p:spPr bwMode="auto">
          <a:xfrm>
            <a:off x="2736056" y="4278551"/>
            <a:ext cx="0" cy="48577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00"/>
          </a:p>
        </p:txBody>
      </p:sp>
      <p:sp>
        <p:nvSpPr>
          <p:cNvPr id="29711" name="Line 15"/>
          <p:cNvSpPr>
            <a:spLocks noChangeShapeType="1"/>
          </p:cNvSpPr>
          <p:nvPr/>
        </p:nvSpPr>
        <p:spPr bwMode="auto">
          <a:xfrm>
            <a:off x="2736057" y="4764326"/>
            <a:ext cx="426601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00"/>
          </a:p>
        </p:txBody>
      </p:sp>
      <p:sp>
        <p:nvSpPr>
          <p:cNvPr id="29712" name="Line 16"/>
          <p:cNvSpPr>
            <a:spLocks noChangeShapeType="1"/>
          </p:cNvSpPr>
          <p:nvPr/>
        </p:nvSpPr>
        <p:spPr bwMode="auto">
          <a:xfrm flipV="1">
            <a:off x="7002066" y="4494055"/>
            <a:ext cx="0" cy="27027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00"/>
          </a:p>
        </p:txBody>
      </p:sp>
      <p:grpSp>
        <p:nvGrpSpPr>
          <p:cNvPr id="2" name="Group 17"/>
          <p:cNvGrpSpPr/>
          <p:nvPr/>
        </p:nvGrpSpPr>
        <p:grpSpPr bwMode="auto">
          <a:xfrm>
            <a:off x="6767830" y="2152650"/>
            <a:ext cx="1054100" cy="610608"/>
            <a:chOff x="1632" y="1536"/>
            <a:chExt cx="336" cy="326"/>
          </a:xfrm>
        </p:grpSpPr>
        <p:sp>
          <p:nvSpPr>
            <p:cNvPr id="90144" name="Text Box 18"/>
            <p:cNvSpPr txBox="1">
              <a:spLocks noChangeArrowheads="1"/>
            </p:cNvSpPr>
            <p:nvPr/>
          </p:nvSpPr>
          <p:spPr bwMode="auto">
            <a:xfrm>
              <a:off x="1632" y="1536"/>
              <a:ext cx="336" cy="326"/>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latinLnBrk="0" hangingPunct="1">
                <a:spcBef>
                  <a:spcPct val="50000"/>
                </a:spcBef>
              </a:pPr>
              <a:r>
                <a:rPr lang="en-US" altLang="zh-CN" sz="1350">
                  <a:latin typeface="Comic Sans MS" panose="030F0702030302020204" pitchFamily="66" charset="0"/>
                  <a:ea typeface="黑体" panose="02010609060101010101" pitchFamily="49" charset="-122"/>
                </a:rPr>
                <a:t>Chinese</a:t>
              </a:r>
              <a:endParaRPr lang="en-US" altLang="zh-CN" sz="1350">
                <a:latin typeface="Comic Sans MS" panose="030F0702030302020204" pitchFamily="66" charset="0"/>
                <a:ea typeface="黑体" panose="02010609060101010101" pitchFamily="49" charset="-122"/>
              </a:endParaRPr>
            </a:p>
            <a:p>
              <a:pPr algn="ctr" eaLnBrk="1" latinLnBrk="0" hangingPunct="1">
                <a:spcBef>
                  <a:spcPct val="50000"/>
                </a:spcBef>
              </a:pPr>
              <a:r>
                <a:rPr lang="zh-CN" altLang="en-US" sz="1350">
                  <a:latin typeface="Comic Sans MS" panose="030F0702030302020204" pitchFamily="66" charset="0"/>
                  <a:ea typeface="黑体" panose="02010609060101010101" pitchFamily="49" charset="-122"/>
                </a:rPr>
                <a:t>我喜欢兔子</a:t>
              </a:r>
              <a:endParaRPr lang="zh-CN" altLang="en-US" sz="1350">
                <a:latin typeface="Comic Sans MS" panose="030F0702030302020204" pitchFamily="66" charset="0"/>
                <a:ea typeface="黑体" panose="02010609060101010101" pitchFamily="49" charset="-122"/>
              </a:endParaRPr>
            </a:p>
          </p:txBody>
        </p:sp>
        <p:sp>
          <p:nvSpPr>
            <p:cNvPr id="90145" name="Line 19"/>
            <p:cNvSpPr>
              <a:spLocks noChangeShapeType="1"/>
            </p:cNvSpPr>
            <p:nvPr/>
          </p:nvSpPr>
          <p:spPr bwMode="auto">
            <a:xfrm>
              <a:off x="1632" y="1728"/>
              <a:ext cx="33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sz="100"/>
            </a:p>
          </p:txBody>
        </p:sp>
      </p:grpSp>
      <p:pic>
        <p:nvPicPr>
          <p:cNvPr id="29719" name="Picture 23" descr="MCj029226800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7902" y="2995931"/>
            <a:ext cx="1026319"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25" descr="MCj0324602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713" y="3093086"/>
            <a:ext cx="1306116" cy="136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5"/>
          <p:cNvGrpSpPr/>
          <p:nvPr/>
        </p:nvGrpSpPr>
        <p:grpSpPr bwMode="auto">
          <a:xfrm>
            <a:off x="2412207" y="1653779"/>
            <a:ext cx="4383881" cy="1403747"/>
            <a:chOff x="1066" y="1389"/>
            <a:chExt cx="3682" cy="1179"/>
          </a:xfrm>
        </p:grpSpPr>
        <p:sp>
          <p:nvSpPr>
            <p:cNvPr id="90141" name="Line 20"/>
            <p:cNvSpPr>
              <a:spLocks noChangeShapeType="1"/>
            </p:cNvSpPr>
            <p:nvPr/>
          </p:nvSpPr>
          <p:spPr bwMode="auto">
            <a:xfrm>
              <a:off x="2472" y="1842"/>
              <a:ext cx="1679" cy="0"/>
            </a:xfrm>
            <a:prstGeom prst="line">
              <a:avLst/>
            </a:prstGeom>
            <a:noFill/>
            <a:ln w="38100" cap="rnd">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sz="100"/>
            </a:p>
          </p:txBody>
        </p:sp>
        <p:pic>
          <p:nvPicPr>
            <p:cNvPr id="90142" name="Picture 26" descr="MCj019530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1389"/>
              <a:ext cx="765" cy="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43" name="Picture 27" descr="MCj0195308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1434"/>
              <a:ext cx="87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4"/>
          <p:cNvGrpSpPr/>
          <p:nvPr/>
        </p:nvGrpSpPr>
        <p:grpSpPr bwMode="auto">
          <a:xfrm>
            <a:off x="2357755" y="250825"/>
            <a:ext cx="4842510" cy="1445895"/>
            <a:chOff x="1020" y="0"/>
            <a:chExt cx="4224" cy="1425"/>
          </a:xfrm>
        </p:grpSpPr>
        <p:sp>
          <p:nvSpPr>
            <p:cNvPr id="90138" name="Line 21"/>
            <p:cNvSpPr>
              <a:spLocks noChangeShapeType="1"/>
            </p:cNvSpPr>
            <p:nvPr/>
          </p:nvSpPr>
          <p:spPr bwMode="auto">
            <a:xfrm>
              <a:off x="1927" y="618"/>
              <a:ext cx="2087" cy="0"/>
            </a:xfrm>
            <a:prstGeom prst="line">
              <a:avLst/>
            </a:prstGeom>
            <a:noFill/>
            <a:ln w="38100" cap="rnd">
              <a:solidFill>
                <a:schemeClr val="tx2"/>
              </a:solidFill>
              <a:prstDash val="sysDot"/>
              <a:round/>
            </a:ln>
            <a:extLst>
              <a:ext uri="{909E8E84-426E-40DD-AFC4-6F175D3DCCD1}">
                <a14:hiddenFill xmlns:a14="http://schemas.microsoft.com/office/drawing/2010/main">
                  <a:noFill/>
                </a14:hiddenFill>
              </a:ext>
            </a:extLst>
          </p:spPr>
          <p:txBody>
            <a:bodyPr/>
            <a:lstStyle/>
            <a:p>
              <a:endParaRPr lang="zh-CN" altLang="en-US" sz="100"/>
            </a:p>
          </p:txBody>
        </p:sp>
        <p:pic>
          <p:nvPicPr>
            <p:cNvPr id="90139" name="Picture 29" descr="MCj035361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5" y="0"/>
              <a:ext cx="1139"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40" name="Picture 30" descr="MCj0353611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0" y="0"/>
              <a:ext cx="808"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31" name="Oval 35"/>
          <p:cNvSpPr>
            <a:spLocks noChangeArrowheads="1"/>
          </p:cNvSpPr>
          <p:nvPr/>
        </p:nvSpPr>
        <p:spPr bwMode="auto">
          <a:xfrm rot="21445579">
            <a:off x="1141810" y="3353515"/>
            <a:ext cx="1162051" cy="404813"/>
          </a:xfrm>
          <a:prstGeom prst="ellipse">
            <a:avLst/>
          </a:prstGeom>
          <a:gradFill rotWithShape="0">
            <a:gsLst>
              <a:gs pos="0">
                <a:srgbClr val="98CFEE"/>
              </a:gs>
              <a:gs pos="50000">
                <a:srgbClr val="DAE5A5"/>
              </a:gs>
              <a:gs pos="100000">
                <a:srgbClr val="98CFEE"/>
              </a:gs>
            </a:gsLst>
            <a:lin ang="2700000" scaled="1"/>
          </a:gradFill>
          <a:ln w="9525">
            <a:round/>
          </a:ln>
          <a:scene3d>
            <a:camera prst="legacyObliqueTopRight">
              <a:rot lat="19799991" lon="20699991" rev="0"/>
            </a:camera>
            <a:lightRig rig="legacyFlat3" dir="b"/>
          </a:scene3d>
          <a:sp3d extrusionH="227000" prstMaterial="legacyMatte">
            <a:bevelT w="13500" h="13500" prst="angle"/>
            <a:bevelB w="13500" h="13500" prst="angle"/>
            <a:extrusionClr>
              <a:srgbClr val="DAE5A5"/>
            </a:extrusionClr>
            <a:contourClr>
              <a:srgbClr val="98CFEE"/>
            </a:contourClr>
          </a:sp3d>
        </p:spPr>
        <p:txBody>
          <a:bodyPr wrap="none" anchor="ctr">
            <a:flatTx/>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hangingPunct="1"/>
            <a:r>
              <a:rPr lang="en-US" altLang="zh-CN" sz="1500">
                <a:latin typeface="Comic Sans MS" panose="030F0702030302020204" pitchFamily="66" charset="0"/>
              </a:rPr>
              <a:t>secretary</a:t>
            </a:r>
            <a:endParaRPr lang="en-US" altLang="zh-CN" sz="1500">
              <a:latin typeface="Comic Sans MS" panose="030F0702030302020204" pitchFamily="66" charset="0"/>
            </a:endParaRPr>
          </a:p>
        </p:txBody>
      </p:sp>
      <p:sp>
        <p:nvSpPr>
          <p:cNvPr id="29736" name="Oval 40"/>
          <p:cNvSpPr>
            <a:spLocks noChangeArrowheads="1"/>
          </p:cNvSpPr>
          <p:nvPr/>
        </p:nvSpPr>
        <p:spPr bwMode="auto">
          <a:xfrm>
            <a:off x="1143001" y="1977629"/>
            <a:ext cx="1269206" cy="432197"/>
          </a:xfrm>
          <a:prstGeom prst="ellipse">
            <a:avLst/>
          </a:prstGeom>
          <a:solidFill>
            <a:srgbClr val="D3E5B3"/>
          </a:solidFill>
          <a:ln>
            <a:noFill/>
          </a:ln>
          <a:effectLst>
            <a:outerShdw dist="40161" dir="4293903" algn="ctr" rotWithShape="0">
              <a:schemeClr val="folHlink"/>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algn="ctr" eaLnBrk="1" hangingPunct="1"/>
            <a:r>
              <a:rPr lang="en-US" altLang="zh-CN" sz="1500">
                <a:latin typeface="Comic Sans MS" panose="030F0702030302020204" pitchFamily="66" charset="0"/>
              </a:rPr>
              <a:t>translator</a:t>
            </a:r>
            <a:endParaRPr lang="en-US" altLang="zh-CN" sz="1500">
              <a:latin typeface="Comic Sans MS" panose="030F0702030302020204" pitchFamily="66" charset="0"/>
            </a:endParaRPr>
          </a:p>
        </p:txBody>
      </p:sp>
      <p:grpSp>
        <p:nvGrpSpPr>
          <p:cNvPr id="5" name="Group 42"/>
          <p:cNvGrpSpPr/>
          <p:nvPr/>
        </p:nvGrpSpPr>
        <p:grpSpPr bwMode="auto">
          <a:xfrm>
            <a:off x="828040" y="664845"/>
            <a:ext cx="1624330" cy="399945"/>
            <a:chOff x="0" y="391"/>
            <a:chExt cx="1111" cy="336"/>
          </a:xfrm>
        </p:grpSpPr>
        <p:grpSp>
          <p:nvGrpSpPr>
            <p:cNvPr id="90133" name="Group 36"/>
            <p:cNvGrpSpPr/>
            <p:nvPr/>
          </p:nvGrpSpPr>
          <p:grpSpPr bwMode="auto">
            <a:xfrm>
              <a:off x="0" y="391"/>
              <a:ext cx="1104" cy="336"/>
              <a:chOff x="4381" y="1584"/>
              <a:chExt cx="985" cy="621"/>
            </a:xfrm>
          </p:grpSpPr>
          <p:sp>
            <p:nvSpPr>
              <p:cNvPr id="90135" name="Oval 37"/>
              <p:cNvSpPr>
                <a:spLocks noChangeArrowheads="1"/>
              </p:cNvSpPr>
              <p:nvPr/>
            </p:nvSpPr>
            <p:spPr bwMode="auto">
              <a:xfrm>
                <a:off x="4386" y="1608"/>
                <a:ext cx="980" cy="597"/>
              </a:xfrm>
              <a:prstGeom prst="ellipse">
                <a:avLst/>
              </a:prstGeom>
              <a:gradFill rotWithShape="0">
                <a:gsLst>
                  <a:gs pos="0">
                    <a:srgbClr val="C0C0C0"/>
                  </a:gs>
                  <a:gs pos="100000">
                    <a:srgbClr val="8A8A8A"/>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endParaRPr lang="zh-CN" altLang="en-US" sz="1800"/>
              </a:p>
            </p:txBody>
          </p:sp>
          <p:sp>
            <p:nvSpPr>
              <p:cNvPr id="90136" name="Oval 38"/>
              <p:cNvSpPr>
                <a:spLocks noChangeArrowheads="1"/>
              </p:cNvSpPr>
              <p:nvPr/>
            </p:nvSpPr>
            <p:spPr bwMode="auto">
              <a:xfrm>
                <a:off x="4381" y="1584"/>
                <a:ext cx="980" cy="59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endParaRPr lang="zh-CN" altLang="en-US" sz="1800"/>
              </a:p>
            </p:txBody>
          </p:sp>
          <p:sp>
            <p:nvSpPr>
              <p:cNvPr id="90137" name="Oval 39"/>
              <p:cNvSpPr>
                <a:spLocks noChangeArrowheads="1"/>
              </p:cNvSpPr>
              <p:nvPr/>
            </p:nvSpPr>
            <p:spPr bwMode="auto">
              <a:xfrm>
                <a:off x="4408" y="1632"/>
                <a:ext cx="872" cy="528"/>
              </a:xfrm>
              <a:prstGeom prst="ellipse">
                <a:avLst/>
              </a:prstGeom>
              <a:gradFill rotWithShape="0">
                <a:gsLst>
                  <a:gs pos="0">
                    <a:schemeClr val="folHlink"/>
                  </a:gs>
                  <a:gs pos="100000">
                    <a:srgbClr val="DDDDDD"/>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endParaRPr lang="zh-CN" altLang="en-US" sz="1800"/>
              </a:p>
            </p:txBody>
          </p:sp>
        </p:grpSp>
        <p:sp>
          <p:nvSpPr>
            <p:cNvPr id="90134" name="Text Box 41"/>
            <p:cNvSpPr txBox="1">
              <a:spLocks noChangeArrowheads="1"/>
            </p:cNvSpPr>
            <p:nvPr/>
          </p:nvSpPr>
          <p:spPr bwMode="auto">
            <a:xfrm>
              <a:off x="113" y="436"/>
              <a:ext cx="99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spcBef>
                  <a:spcPct val="50000"/>
                </a:spcBef>
              </a:pPr>
              <a:r>
                <a:rPr lang="en-US" altLang="zh-CN" sz="1500">
                  <a:latin typeface="Comic Sans MS" panose="030F0702030302020204" pitchFamily="66" charset="0"/>
                </a:rPr>
                <a:t>philosopher</a:t>
              </a:r>
              <a:endParaRPr lang="en-US" altLang="zh-CN" sz="1500">
                <a:latin typeface="Comic Sans MS" panose="030F0702030302020204" pitchFamily="66" charset="0"/>
              </a:endParaRPr>
            </a:p>
          </p:txBody>
        </p:sp>
      </p:grpSp>
      <p:sp>
        <p:nvSpPr>
          <p:cNvPr id="32" name="TextBox 31"/>
          <p:cNvSpPr txBox="1">
            <a:spLocks noChangeArrowheads="1"/>
          </p:cNvSpPr>
          <p:nvPr/>
        </p:nvSpPr>
        <p:spPr bwMode="auto">
          <a:xfrm>
            <a:off x="5643563" y="1285875"/>
            <a:ext cx="1071563"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굴림" pitchFamily="34" charset="-127"/>
                <a:ea typeface="굴림" pitchFamily="34" charset="-127"/>
              </a:defRPr>
            </a:lvl1pPr>
            <a:lvl2pPr marL="742950" indent="-285750" eaLnBrk="0" hangingPunct="0">
              <a:defRPr kumimoji="1" sz="2400" b="1">
                <a:solidFill>
                  <a:schemeClr val="tx1"/>
                </a:solidFill>
                <a:latin typeface="굴림" pitchFamily="34" charset="-127"/>
                <a:ea typeface="굴림" pitchFamily="34" charset="-127"/>
              </a:defRPr>
            </a:lvl2pPr>
            <a:lvl3pPr marL="1143000" indent="-228600" eaLnBrk="0" hangingPunct="0">
              <a:defRPr kumimoji="1" sz="2400" b="1">
                <a:solidFill>
                  <a:schemeClr val="tx1"/>
                </a:solidFill>
                <a:latin typeface="굴림" pitchFamily="34" charset="-127"/>
                <a:ea typeface="굴림" pitchFamily="34" charset="-127"/>
              </a:defRPr>
            </a:lvl3pPr>
            <a:lvl4pPr marL="1600200" indent="-228600" eaLnBrk="0" hangingPunct="0">
              <a:defRPr kumimoji="1" sz="2400" b="1">
                <a:solidFill>
                  <a:schemeClr val="tx1"/>
                </a:solidFill>
                <a:latin typeface="굴림" pitchFamily="34" charset="-127"/>
                <a:ea typeface="굴림" pitchFamily="34" charset="-127"/>
              </a:defRPr>
            </a:lvl4pPr>
            <a:lvl5pPr marL="2057400" indent="-228600" eaLnBrk="0" hangingPunct="0">
              <a:defRPr kumimoji="1" sz="2400" b="1">
                <a:solidFill>
                  <a:schemeClr val="tx1"/>
                </a:solidFill>
                <a:latin typeface="굴림" pitchFamily="34" charset="-127"/>
                <a:ea typeface="굴림" pitchFamily="34" charset="-127"/>
              </a:defRPr>
            </a:lvl5pPr>
            <a:lvl6pPr marL="25146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6pPr>
            <a:lvl7pPr marL="29718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7pPr>
            <a:lvl8pPr marL="34290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8pPr>
            <a:lvl9pPr marL="3886200" indent="-228600" eaLnBrk="0" fontAlgn="base" latinLnBrk="1" hangingPunct="0">
              <a:spcBef>
                <a:spcPct val="0"/>
              </a:spcBef>
              <a:spcAft>
                <a:spcPct val="0"/>
              </a:spcAft>
              <a:defRPr kumimoji="1" sz="2400" b="1">
                <a:solidFill>
                  <a:schemeClr val="tx1"/>
                </a:solidFill>
                <a:latin typeface="굴림" pitchFamily="34" charset="-127"/>
                <a:ea typeface="굴림" pitchFamily="34" charset="-127"/>
              </a:defRPr>
            </a:lvl9pPr>
          </a:lstStyle>
          <a:p>
            <a:pPr eaLnBrk="1" hangingPunct="1"/>
            <a:r>
              <a:rPr lang="en-US" altLang="zh-CN" sz="1200">
                <a:latin typeface="Comic Sans MS" panose="030F0702030302020204" pitchFamily="66" charset="0"/>
              </a:rPr>
              <a:t>Italy</a:t>
            </a:r>
            <a:endParaRPr lang="zh-CN" altLang="en-US" sz="1200">
              <a:latin typeface="Comic Sans MS" panose="030F0702030302020204" pitchFamily="66" charset="0"/>
            </a:endParaRPr>
          </a:p>
        </p:txBody>
      </p:sp>
      <p:sp>
        <p:nvSpPr>
          <p:cNvPr id="33" name="TextBox 32"/>
          <p:cNvSpPr txBox="1"/>
          <p:nvPr/>
        </p:nvSpPr>
        <p:spPr>
          <a:xfrm>
            <a:off x="1893094" y="1285875"/>
            <a:ext cx="1071563" cy="275590"/>
          </a:xfrm>
          <a:prstGeom prst="rect">
            <a:avLst/>
          </a:prstGeom>
          <a:noFill/>
        </p:spPr>
        <p:txBody>
          <a:bodyPr>
            <a:spAutoFit/>
          </a:bodyPr>
          <a:lstStyle/>
          <a:p>
            <a:pPr>
              <a:defRPr/>
            </a:pPr>
            <a:r>
              <a:rPr lang="en-US" altLang="zh-CN" sz="1200" dirty="0">
                <a:latin typeface="+mn-lt"/>
              </a:rPr>
              <a:t>Indian</a:t>
            </a:r>
            <a:endParaRPr lang="zh-CN" altLang="en-US" sz="1200" dirty="0">
              <a:latin typeface="+mn-lt"/>
            </a:endParaRPr>
          </a:p>
        </p:txBody>
      </p:sp>
      <p:sp>
        <p:nvSpPr>
          <p:cNvPr id="6" name="灯片编号占位符 5"/>
          <p:cNvSpPr>
            <a:spLocks noGrp="1"/>
          </p:cNvSpPr>
          <p:nvPr>
            <p:ph type="sldNum" sz="quarter" idx="12"/>
          </p:nvPr>
        </p:nvSpPr>
        <p:spPr/>
        <p:txBody>
          <a:bodyPr/>
          <a:p>
            <a:pPr>
              <a:defRPr/>
            </a:pPr>
            <a:fld id="{C2485B17-6DCC-4B80-BFD5-13BCBC683071}" type="slidenum">
              <a:rPr lang="zh-CN" altLang="en-US"/>
            </a:fld>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7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7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7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9719"/>
                                        </p:tgtEl>
                                        <p:attrNameLst>
                                          <p:attrName>style.visibility</p:attrName>
                                        </p:attrNameLst>
                                      </p:cBhvr>
                                      <p:to>
                                        <p:strVal val="visible"/>
                                      </p:to>
                                    </p:set>
                                    <p:animEffect transition="in" filter="wipe(left)">
                                      <p:cBhvr>
                                        <p:cTn id="43" dur="500"/>
                                        <p:tgtEl>
                                          <p:spTgt spid="29719"/>
                                        </p:tgtEl>
                                      </p:cBhvr>
                                    </p:animEffect>
                                  </p:childTnLst>
                                </p:cTn>
                              </p:par>
                              <p:par>
                                <p:cTn id="44" presetID="22" presetClass="entr" presetSubtype="8" fill="hold" nodeType="withEffect">
                                  <p:stCondLst>
                                    <p:cond delay="0"/>
                                  </p:stCondLst>
                                  <p:childTnLst>
                                    <p:set>
                                      <p:cBhvr>
                                        <p:cTn id="45" dur="1" fill="hold">
                                          <p:stCondLst>
                                            <p:cond delay="0"/>
                                          </p:stCondLst>
                                        </p:cTn>
                                        <p:tgtEl>
                                          <p:spTgt spid="29721"/>
                                        </p:tgtEl>
                                        <p:attrNameLst>
                                          <p:attrName>style.visibility</p:attrName>
                                        </p:attrNameLst>
                                      </p:cBhvr>
                                      <p:to>
                                        <p:strVal val="visible"/>
                                      </p:to>
                                    </p:set>
                                    <p:animEffect transition="in" filter="wipe(left)">
                                      <p:cBhvr>
                                        <p:cTn id="46" dur="500"/>
                                        <p:tgtEl>
                                          <p:spTgt spid="297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7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7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7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7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ldLvl="0" animBg="1"/>
      <p:bldP spid="29704" grpId="0" bldLvl="0" animBg="1"/>
      <p:bldP spid="29709" grpId="0" bldLvl="0" animBg="1"/>
      <p:bldP spid="29731" grpId="0" bldLvl="0" animBg="1"/>
      <p:bldP spid="29736" grpId="0" bldLvl="0" animBg="1"/>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2" descr="1-14"/>
          <p:cNvPicPr>
            <a:picLocks noChangeAspect="1"/>
          </p:cNvPicPr>
          <p:nvPr/>
        </p:nvPicPr>
        <p:blipFill>
          <a:blip r:embed="rId1"/>
          <a:stretch>
            <a:fillRect/>
          </a:stretch>
        </p:blipFill>
        <p:spPr>
          <a:xfrm>
            <a:off x="2628900" y="885825"/>
            <a:ext cx="4568429" cy="3901679"/>
          </a:xfrm>
          <a:prstGeom prst="rect">
            <a:avLst/>
          </a:prstGeom>
          <a:gradFill rotWithShape="1">
            <a:gsLst>
              <a:gs pos="0">
                <a:srgbClr val="CCECFF">
                  <a:alpha val="64998"/>
                </a:srgbClr>
              </a:gs>
              <a:gs pos="100000">
                <a:schemeClr val="tx2">
                  <a:alpha val="53000"/>
                </a:schemeClr>
              </a:gs>
            </a:gsLst>
            <a:lin ang="5400000" scaled="1"/>
            <a:tileRect/>
          </a:gradFill>
          <a:ln w="9525">
            <a:noFill/>
          </a:ln>
        </p:spPr>
      </p:pic>
      <p:sp>
        <p:nvSpPr>
          <p:cNvPr id="77827" name="Text Box 3"/>
          <p:cNvSpPr txBox="1"/>
          <p:nvPr/>
        </p:nvSpPr>
        <p:spPr>
          <a:xfrm>
            <a:off x="3143250" y="867966"/>
            <a:ext cx="685800" cy="275590"/>
          </a:xfrm>
          <a:prstGeom prst="rect">
            <a:avLst/>
          </a:prstGeom>
          <a:solidFill>
            <a:srgbClr val="CCECFF"/>
          </a:solidFill>
          <a:ln w="9525">
            <a:noFill/>
          </a:ln>
        </p:spPr>
        <p:txBody>
          <a:bodyPr>
            <a:spAutoFit/>
          </a:bodyPr>
          <a:p>
            <a:pPr>
              <a:spcBef>
                <a:spcPct val="50000"/>
              </a:spcBef>
            </a:pPr>
            <a:r>
              <a:rPr lang="zh-CN" altLang="en-US" sz="1200" b="1" dirty="0">
                <a:solidFill>
                  <a:srgbClr val="000000"/>
                </a:solidFill>
                <a:latin typeface="Comic Sans MS" panose="030F0702030302020204" pitchFamily="66" charset="0"/>
              </a:rPr>
              <a:t>印度</a:t>
            </a:r>
            <a:endParaRPr lang="zh-CN" altLang="en-US" sz="1200" b="1" dirty="0">
              <a:solidFill>
                <a:srgbClr val="000000"/>
              </a:solidFill>
              <a:latin typeface="Comic Sans MS" panose="030F0702030302020204" pitchFamily="66" charset="0"/>
            </a:endParaRPr>
          </a:p>
        </p:txBody>
      </p:sp>
      <p:sp>
        <p:nvSpPr>
          <p:cNvPr id="77828" name="Text Box 4"/>
          <p:cNvSpPr txBox="1"/>
          <p:nvPr/>
        </p:nvSpPr>
        <p:spPr>
          <a:xfrm>
            <a:off x="6172200" y="867966"/>
            <a:ext cx="685800" cy="275590"/>
          </a:xfrm>
          <a:prstGeom prst="rect">
            <a:avLst/>
          </a:prstGeom>
          <a:solidFill>
            <a:srgbClr val="CCECFF"/>
          </a:solidFill>
          <a:ln w="9525">
            <a:noFill/>
          </a:ln>
        </p:spPr>
        <p:txBody>
          <a:bodyPr>
            <a:spAutoFit/>
          </a:bodyPr>
          <a:p>
            <a:pPr>
              <a:spcBef>
                <a:spcPct val="50000"/>
              </a:spcBef>
            </a:pPr>
            <a:r>
              <a:rPr lang="zh-CN" altLang="en-US" sz="1200" b="1" dirty="0">
                <a:solidFill>
                  <a:srgbClr val="000000"/>
                </a:solidFill>
                <a:latin typeface="Comic Sans MS" panose="030F0702030302020204" pitchFamily="66" charset="0"/>
              </a:rPr>
              <a:t>意大利</a:t>
            </a:r>
            <a:endParaRPr lang="zh-CN" altLang="en-US" sz="1200" b="1" dirty="0">
              <a:solidFill>
                <a:srgbClr val="000000"/>
              </a:solidFill>
              <a:latin typeface="Comic Sans MS" panose="030F0702030302020204" pitchFamily="66" charset="0"/>
            </a:endParaRPr>
          </a:p>
        </p:txBody>
      </p:sp>
      <p:sp>
        <p:nvSpPr>
          <p:cNvPr id="77829" name="Text Box 5"/>
          <p:cNvSpPr txBox="1"/>
          <p:nvPr/>
        </p:nvSpPr>
        <p:spPr>
          <a:xfrm>
            <a:off x="4171950" y="1283494"/>
            <a:ext cx="685800" cy="275590"/>
          </a:xfrm>
          <a:prstGeom prst="rect">
            <a:avLst/>
          </a:prstGeom>
          <a:solidFill>
            <a:srgbClr val="CCECFF"/>
          </a:solidFill>
          <a:ln w="9525">
            <a:noFill/>
          </a:ln>
        </p:spPr>
        <p:txBody>
          <a:bodyPr>
            <a:spAutoFit/>
          </a:bodyPr>
          <a:p>
            <a:pPr>
              <a:spcBef>
                <a:spcPct val="50000"/>
              </a:spcBef>
            </a:pPr>
            <a:r>
              <a:rPr lang="zh-CN" altLang="en-US" sz="1200" b="1" dirty="0">
                <a:solidFill>
                  <a:srgbClr val="000000"/>
                </a:solidFill>
                <a:latin typeface="Comic Sans MS" panose="030F0702030302020204" pitchFamily="66" charset="0"/>
              </a:rPr>
              <a:t>消息</a:t>
            </a:r>
            <a:endParaRPr lang="zh-CN" altLang="en-US" sz="1200" b="1" dirty="0">
              <a:solidFill>
                <a:srgbClr val="000000"/>
              </a:solidFill>
              <a:latin typeface="Comic Sans MS" panose="030F0702030302020204" pitchFamily="66" charset="0"/>
            </a:endParaRPr>
          </a:p>
        </p:txBody>
      </p:sp>
      <p:sp>
        <p:nvSpPr>
          <p:cNvPr id="77830" name="Text Box 6"/>
          <p:cNvSpPr txBox="1"/>
          <p:nvPr/>
        </p:nvSpPr>
        <p:spPr>
          <a:xfrm>
            <a:off x="4972050" y="1283494"/>
            <a:ext cx="685800" cy="275590"/>
          </a:xfrm>
          <a:prstGeom prst="rect">
            <a:avLst/>
          </a:prstGeom>
          <a:solidFill>
            <a:srgbClr val="CCECFF"/>
          </a:solidFill>
          <a:ln w="9525">
            <a:noFill/>
          </a:ln>
        </p:spPr>
        <p:txBody>
          <a:bodyPr>
            <a:spAutoFit/>
          </a:bodyPr>
          <a:p>
            <a:pPr algn="r">
              <a:spcBef>
                <a:spcPct val="50000"/>
              </a:spcBef>
            </a:pPr>
            <a:r>
              <a:rPr lang="zh-CN" altLang="en-US" sz="1200" b="1" dirty="0">
                <a:solidFill>
                  <a:srgbClr val="000000"/>
                </a:solidFill>
                <a:latin typeface="Comic Sans MS" panose="030F0702030302020204" pitchFamily="66" charset="0"/>
              </a:rPr>
              <a:t>哲学家</a:t>
            </a:r>
            <a:endParaRPr lang="zh-CN" altLang="en-US" sz="1200" b="1" dirty="0">
              <a:solidFill>
                <a:srgbClr val="000000"/>
              </a:solidFill>
              <a:latin typeface="Comic Sans MS" panose="030F0702030302020204" pitchFamily="66" charset="0"/>
            </a:endParaRPr>
          </a:p>
        </p:txBody>
      </p:sp>
      <p:sp>
        <p:nvSpPr>
          <p:cNvPr id="77831" name="Text Box 7"/>
          <p:cNvSpPr txBox="1"/>
          <p:nvPr/>
        </p:nvSpPr>
        <p:spPr>
          <a:xfrm>
            <a:off x="4092575" y="2331085"/>
            <a:ext cx="822325" cy="460375"/>
          </a:xfrm>
          <a:prstGeom prst="rect">
            <a:avLst/>
          </a:prstGeom>
          <a:solidFill>
            <a:srgbClr val="CCECFF"/>
          </a:solidFill>
          <a:ln w="9525">
            <a:noFill/>
          </a:ln>
        </p:spPr>
        <p:txBody>
          <a:bodyPr wrap="square">
            <a:spAutoFit/>
          </a:bodyPr>
          <a:p>
            <a:pPr>
              <a:spcBef>
                <a:spcPct val="50000"/>
              </a:spcBef>
            </a:pPr>
            <a:r>
              <a:rPr lang="zh-CN" altLang="en-US" sz="1200" b="1" dirty="0">
                <a:solidFill>
                  <a:srgbClr val="000000"/>
                </a:solidFill>
                <a:latin typeface="Comic Sans MS" panose="030F0702030302020204" pitchFamily="66" charset="0"/>
              </a:rPr>
              <a:t>给远程翻译的信息</a:t>
            </a:r>
            <a:endParaRPr lang="zh-CN" altLang="en-US" sz="1200" b="1" dirty="0">
              <a:solidFill>
                <a:srgbClr val="000000"/>
              </a:solidFill>
              <a:latin typeface="Comic Sans MS" panose="030F0702030302020204" pitchFamily="66" charset="0"/>
            </a:endParaRPr>
          </a:p>
        </p:txBody>
      </p:sp>
      <p:sp>
        <p:nvSpPr>
          <p:cNvPr id="77832" name="Text Box 8"/>
          <p:cNvSpPr txBox="1"/>
          <p:nvPr/>
        </p:nvSpPr>
        <p:spPr>
          <a:xfrm>
            <a:off x="4972050" y="2388394"/>
            <a:ext cx="685800" cy="275590"/>
          </a:xfrm>
          <a:prstGeom prst="rect">
            <a:avLst/>
          </a:prstGeom>
          <a:solidFill>
            <a:srgbClr val="CCECFF"/>
          </a:solidFill>
          <a:ln w="9525">
            <a:noFill/>
          </a:ln>
        </p:spPr>
        <p:txBody>
          <a:bodyPr>
            <a:spAutoFit/>
          </a:bodyPr>
          <a:p>
            <a:pPr algn="r">
              <a:spcBef>
                <a:spcPct val="50000"/>
              </a:spcBef>
            </a:pPr>
            <a:r>
              <a:rPr lang="zh-CN" altLang="en-US" sz="1200" b="1" dirty="0">
                <a:solidFill>
                  <a:srgbClr val="000000"/>
                </a:solidFill>
                <a:latin typeface="Comic Sans MS" panose="030F0702030302020204" pitchFamily="66" charset="0"/>
              </a:rPr>
              <a:t>翻译</a:t>
            </a:r>
            <a:endParaRPr lang="zh-CN" altLang="en-US" sz="1200" b="1" dirty="0">
              <a:solidFill>
                <a:srgbClr val="000000"/>
              </a:solidFill>
              <a:latin typeface="Comic Sans MS" panose="030F0702030302020204" pitchFamily="66" charset="0"/>
            </a:endParaRPr>
          </a:p>
        </p:txBody>
      </p:sp>
      <p:sp>
        <p:nvSpPr>
          <p:cNvPr id="77833" name="Text Box 9"/>
          <p:cNvSpPr txBox="1"/>
          <p:nvPr/>
        </p:nvSpPr>
        <p:spPr>
          <a:xfrm>
            <a:off x="4972050" y="3702844"/>
            <a:ext cx="685800" cy="275590"/>
          </a:xfrm>
          <a:prstGeom prst="rect">
            <a:avLst/>
          </a:prstGeom>
          <a:solidFill>
            <a:srgbClr val="CCECFF"/>
          </a:solidFill>
          <a:ln w="9525">
            <a:noFill/>
          </a:ln>
        </p:spPr>
        <p:txBody>
          <a:bodyPr>
            <a:spAutoFit/>
          </a:bodyPr>
          <a:p>
            <a:pPr algn="r">
              <a:spcBef>
                <a:spcPct val="50000"/>
              </a:spcBef>
            </a:pPr>
            <a:r>
              <a:rPr lang="zh-CN" altLang="en-US" sz="1200" b="1" dirty="0">
                <a:solidFill>
                  <a:srgbClr val="000000"/>
                </a:solidFill>
                <a:latin typeface="Comic Sans MS" panose="030F0702030302020204" pitchFamily="66" charset="0"/>
              </a:rPr>
              <a:t>秘书</a:t>
            </a:r>
            <a:endParaRPr lang="zh-CN" altLang="en-US" sz="1200" b="1" dirty="0">
              <a:solidFill>
                <a:srgbClr val="000000"/>
              </a:solidFill>
              <a:latin typeface="Comic Sans MS" panose="030F0702030302020204" pitchFamily="66" charset="0"/>
            </a:endParaRPr>
          </a:p>
        </p:txBody>
      </p:sp>
      <p:sp>
        <p:nvSpPr>
          <p:cNvPr id="77834" name="Text Box 10"/>
          <p:cNvSpPr txBox="1"/>
          <p:nvPr/>
        </p:nvSpPr>
        <p:spPr>
          <a:xfrm>
            <a:off x="4092575" y="3483610"/>
            <a:ext cx="822325" cy="460375"/>
          </a:xfrm>
          <a:prstGeom prst="rect">
            <a:avLst/>
          </a:prstGeom>
          <a:solidFill>
            <a:srgbClr val="CCECFF"/>
          </a:solidFill>
          <a:ln w="9525">
            <a:noFill/>
          </a:ln>
        </p:spPr>
        <p:txBody>
          <a:bodyPr wrap="square">
            <a:spAutoFit/>
          </a:bodyPr>
          <a:p>
            <a:pPr>
              <a:spcBef>
                <a:spcPct val="50000"/>
              </a:spcBef>
            </a:pPr>
            <a:r>
              <a:rPr lang="zh-CN" altLang="en-US" sz="1200" b="1" dirty="0">
                <a:solidFill>
                  <a:srgbClr val="000000"/>
                </a:solidFill>
                <a:latin typeface="Comic Sans MS" panose="030F0702030302020204" pitchFamily="66" charset="0"/>
              </a:rPr>
              <a:t>给远程秘书的信息</a:t>
            </a:r>
            <a:endParaRPr lang="zh-CN" altLang="en-US" sz="1200" b="1" dirty="0">
              <a:solidFill>
                <a:srgbClr val="000000"/>
              </a:solidFill>
              <a:latin typeface="Comic Sans MS" panose="030F0702030302020204" pitchFamily="66" charset="0"/>
            </a:endParaRPr>
          </a:p>
        </p:txBody>
      </p:sp>
      <p:grpSp>
        <p:nvGrpSpPr>
          <p:cNvPr id="77835" name="Group 11"/>
          <p:cNvGrpSpPr/>
          <p:nvPr/>
        </p:nvGrpSpPr>
        <p:grpSpPr>
          <a:xfrm>
            <a:off x="3429000" y="2388394"/>
            <a:ext cx="400050" cy="1129904"/>
            <a:chOff x="1632" y="1536"/>
            <a:chExt cx="336" cy="949"/>
          </a:xfrm>
        </p:grpSpPr>
        <p:sp>
          <p:nvSpPr>
            <p:cNvPr id="77852" name="Text Box 12"/>
            <p:cNvSpPr txBox="1"/>
            <p:nvPr/>
          </p:nvSpPr>
          <p:spPr>
            <a:xfrm>
              <a:off x="1632" y="1536"/>
              <a:ext cx="336" cy="949"/>
            </a:xfrm>
            <a:prstGeom prst="rect">
              <a:avLst/>
            </a:prstGeom>
            <a:solidFill>
              <a:srgbClr val="CCECFF"/>
            </a:solidFill>
            <a:ln w="9525">
              <a:noFill/>
            </a:ln>
          </p:spPr>
          <p:txBody>
            <a:bodyPr>
              <a:spAutoFit/>
            </a:bodyPr>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汉语</a:t>
              </a:r>
              <a:endParaRPr lang="en-US" altLang="zh-CN" sz="900" b="1" dirty="0">
                <a:solidFill>
                  <a:srgbClr val="000000"/>
                </a:solidFill>
                <a:latin typeface="Comic Sans MS" panose="030F0702030302020204" pitchFamily="66" charset="0"/>
                <a:ea typeface="黑体" panose="02010609060101010101" pitchFamily="49" charset="-122"/>
              </a:endParaRPr>
            </a:p>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我喜欢兔子</a:t>
              </a:r>
              <a:endParaRPr lang="zh-CN" altLang="en-US" sz="900" b="1" dirty="0">
                <a:solidFill>
                  <a:srgbClr val="000000"/>
                </a:solidFill>
                <a:latin typeface="Comic Sans MS" panose="030F0702030302020204" pitchFamily="66" charset="0"/>
                <a:ea typeface="黑体" panose="02010609060101010101" pitchFamily="49" charset="-122"/>
              </a:endParaRPr>
            </a:p>
          </p:txBody>
        </p:sp>
        <p:sp>
          <p:nvSpPr>
            <p:cNvPr id="77853" name="Line 13"/>
            <p:cNvSpPr/>
            <p:nvPr/>
          </p:nvSpPr>
          <p:spPr>
            <a:xfrm>
              <a:off x="1632" y="1728"/>
              <a:ext cx="336" cy="0"/>
            </a:xfrm>
            <a:prstGeom prst="line">
              <a:avLst/>
            </a:prstGeom>
            <a:ln w="9525">
              <a:noFill/>
            </a:ln>
          </p:spPr>
        </p:sp>
      </p:grpSp>
      <p:grpSp>
        <p:nvGrpSpPr>
          <p:cNvPr id="77836" name="Group 14"/>
          <p:cNvGrpSpPr/>
          <p:nvPr/>
        </p:nvGrpSpPr>
        <p:grpSpPr>
          <a:xfrm>
            <a:off x="3423047" y="3661172"/>
            <a:ext cx="410765" cy="1129904"/>
            <a:chOff x="624" y="2346"/>
            <a:chExt cx="345" cy="949"/>
          </a:xfrm>
        </p:grpSpPr>
        <p:sp>
          <p:nvSpPr>
            <p:cNvPr id="77850" name="Text Box 15"/>
            <p:cNvSpPr txBox="1"/>
            <p:nvPr/>
          </p:nvSpPr>
          <p:spPr>
            <a:xfrm>
              <a:off x="624" y="2346"/>
              <a:ext cx="345" cy="949"/>
            </a:xfrm>
            <a:prstGeom prst="rect">
              <a:avLst/>
            </a:prstGeom>
            <a:solidFill>
              <a:srgbClr val="CCECFF"/>
            </a:solidFill>
            <a:ln w="9525">
              <a:noFill/>
            </a:ln>
          </p:spPr>
          <p:txBody>
            <a:bodyPr>
              <a:spAutoFit/>
            </a:bodyPr>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汉语</a:t>
              </a:r>
              <a:endParaRPr lang="en-US" altLang="zh-CN" sz="900" b="1" dirty="0">
                <a:solidFill>
                  <a:srgbClr val="000000"/>
                </a:solidFill>
                <a:latin typeface="Comic Sans MS" panose="030F0702030302020204" pitchFamily="66" charset="0"/>
                <a:ea typeface="黑体" panose="02010609060101010101" pitchFamily="49" charset="-122"/>
              </a:endParaRPr>
            </a:p>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我喜欢兔子</a:t>
              </a:r>
              <a:endParaRPr lang="zh-CN" altLang="en-US" sz="900" b="1" dirty="0">
                <a:solidFill>
                  <a:srgbClr val="000000"/>
                </a:solidFill>
                <a:latin typeface="Comic Sans MS" panose="030F0702030302020204" pitchFamily="66" charset="0"/>
                <a:ea typeface="黑体" panose="02010609060101010101" pitchFamily="49" charset="-122"/>
              </a:endParaRPr>
            </a:p>
          </p:txBody>
        </p:sp>
        <p:sp>
          <p:nvSpPr>
            <p:cNvPr id="77851" name="Line 16"/>
            <p:cNvSpPr/>
            <p:nvPr/>
          </p:nvSpPr>
          <p:spPr>
            <a:xfrm>
              <a:off x="624" y="2507"/>
              <a:ext cx="345" cy="0"/>
            </a:xfrm>
            <a:prstGeom prst="line">
              <a:avLst/>
            </a:prstGeom>
            <a:ln w="9525">
              <a:noFill/>
            </a:ln>
          </p:spPr>
        </p:sp>
      </p:grpSp>
      <p:grpSp>
        <p:nvGrpSpPr>
          <p:cNvPr id="77837" name="Group 17"/>
          <p:cNvGrpSpPr/>
          <p:nvPr/>
        </p:nvGrpSpPr>
        <p:grpSpPr>
          <a:xfrm>
            <a:off x="6477000" y="2388394"/>
            <a:ext cx="400050" cy="1129904"/>
            <a:chOff x="1632" y="1536"/>
            <a:chExt cx="336" cy="949"/>
          </a:xfrm>
        </p:grpSpPr>
        <p:sp>
          <p:nvSpPr>
            <p:cNvPr id="77848" name="Text Box 18"/>
            <p:cNvSpPr txBox="1"/>
            <p:nvPr/>
          </p:nvSpPr>
          <p:spPr>
            <a:xfrm>
              <a:off x="1632" y="1536"/>
              <a:ext cx="336" cy="949"/>
            </a:xfrm>
            <a:prstGeom prst="rect">
              <a:avLst/>
            </a:prstGeom>
            <a:solidFill>
              <a:srgbClr val="CCECFF"/>
            </a:solidFill>
            <a:ln w="9525">
              <a:noFill/>
            </a:ln>
          </p:spPr>
          <p:txBody>
            <a:bodyPr>
              <a:spAutoFit/>
            </a:bodyPr>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汉语</a:t>
              </a:r>
              <a:endParaRPr lang="en-US" altLang="zh-CN" sz="900" b="1" dirty="0">
                <a:solidFill>
                  <a:srgbClr val="000000"/>
                </a:solidFill>
                <a:latin typeface="Comic Sans MS" panose="030F0702030302020204" pitchFamily="66" charset="0"/>
                <a:ea typeface="黑体" panose="02010609060101010101" pitchFamily="49" charset="-122"/>
              </a:endParaRPr>
            </a:p>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我喜欢兔子</a:t>
              </a:r>
              <a:endParaRPr lang="zh-CN" altLang="en-US" sz="900" b="1" dirty="0">
                <a:solidFill>
                  <a:srgbClr val="000000"/>
                </a:solidFill>
                <a:latin typeface="Comic Sans MS" panose="030F0702030302020204" pitchFamily="66" charset="0"/>
                <a:ea typeface="黑体" panose="02010609060101010101" pitchFamily="49" charset="-122"/>
              </a:endParaRPr>
            </a:p>
          </p:txBody>
        </p:sp>
        <p:sp>
          <p:nvSpPr>
            <p:cNvPr id="77849" name="Line 19"/>
            <p:cNvSpPr/>
            <p:nvPr/>
          </p:nvSpPr>
          <p:spPr>
            <a:xfrm>
              <a:off x="1632" y="1728"/>
              <a:ext cx="336" cy="0"/>
            </a:xfrm>
            <a:prstGeom prst="line">
              <a:avLst/>
            </a:prstGeom>
            <a:ln w="9525">
              <a:noFill/>
            </a:ln>
          </p:spPr>
        </p:sp>
      </p:grpSp>
      <p:grpSp>
        <p:nvGrpSpPr>
          <p:cNvPr id="77838" name="Group 20"/>
          <p:cNvGrpSpPr/>
          <p:nvPr/>
        </p:nvGrpSpPr>
        <p:grpSpPr>
          <a:xfrm>
            <a:off x="6500813" y="3714750"/>
            <a:ext cx="410766" cy="1129834"/>
            <a:chOff x="624" y="2346"/>
            <a:chExt cx="345" cy="944"/>
          </a:xfrm>
        </p:grpSpPr>
        <p:sp>
          <p:nvSpPr>
            <p:cNvPr id="77846" name="Text Box 21"/>
            <p:cNvSpPr txBox="1"/>
            <p:nvPr/>
          </p:nvSpPr>
          <p:spPr>
            <a:xfrm>
              <a:off x="624" y="2346"/>
              <a:ext cx="345" cy="944"/>
            </a:xfrm>
            <a:prstGeom prst="rect">
              <a:avLst/>
            </a:prstGeom>
            <a:solidFill>
              <a:srgbClr val="CCECFF"/>
            </a:solidFill>
            <a:ln w="9525">
              <a:noFill/>
            </a:ln>
          </p:spPr>
          <p:txBody>
            <a:bodyPr>
              <a:spAutoFit/>
            </a:bodyPr>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汉语</a:t>
              </a:r>
              <a:endParaRPr lang="en-US" altLang="zh-CN" sz="900" b="1" dirty="0">
                <a:solidFill>
                  <a:srgbClr val="000000"/>
                </a:solidFill>
                <a:latin typeface="Comic Sans MS" panose="030F0702030302020204" pitchFamily="66" charset="0"/>
                <a:ea typeface="黑体" panose="02010609060101010101" pitchFamily="49" charset="-122"/>
              </a:endParaRPr>
            </a:p>
            <a:p>
              <a:pPr algn="ctr">
                <a:spcBef>
                  <a:spcPct val="50000"/>
                </a:spcBef>
              </a:pPr>
              <a:r>
                <a:rPr lang="zh-CN" altLang="en-US" sz="900" b="1" dirty="0">
                  <a:solidFill>
                    <a:srgbClr val="000000"/>
                  </a:solidFill>
                  <a:latin typeface="Comic Sans MS" panose="030F0702030302020204" pitchFamily="66" charset="0"/>
                  <a:ea typeface="黑体" panose="02010609060101010101" pitchFamily="49" charset="-122"/>
                </a:rPr>
                <a:t>我喜欢兔子</a:t>
              </a:r>
              <a:endParaRPr lang="zh-CN" altLang="en-US" sz="900" b="1" dirty="0">
                <a:solidFill>
                  <a:srgbClr val="000000"/>
                </a:solidFill>
                <a:latin typeface="Comic Sans MS" panose="030F0702030302020204" pitchFamily="66" charset="0"/>
                <a:ea typeface="黑体" panose="02010609060101010101" pitchFamily="49" charset="-122"/>
              </a:endParaRPr>
            </a:p>
          </p:txBody>
        </p:sp>
        <p:sp>
          <p:nvSpPr>
            <p:cNvPr id="77847" name="Line 22"/>
            <p:cNvSpPr/>
            <p:nvPr/>
          </p:nvSpPr>
          <p:spPr>
            <a:xfrm>
              <a:off x="624" y="2507"/>
              <a:ext cx="345" cy="0"/>
            </a:xfrm>
            <a:prstGeom prst="line">
              <a:avLst/>
            </a:prstGeom>
            <a:ln w="9525">
              <a:noFill/>
            </a:ln>
          </p:spPr>
        </p:sp>
      </p:grpSp>
      <p:sp>
        <p:nvSpPr>
          <p:cNvPr id="77839" name="Rectangle 24"/>
          <p:cNvSpPr/>
          <p:nvPr/>
        </p:nvSpPr>
        <p:spPr>
          <a:xfrm>
            <a:off x="339566" y="445770"/>
            <a:ext cx="6293644" cy="422434"/>
          </a:xfrm>
          <a:prstGeom prst="rect">
            <a:avLst/>
          </a:prstGeom>
          <a:noFill/>
          <a:ln w="9525">
            <a:noFill/>
          </a:ln>
        </p:spPr>
        <p:txBody>
          <a:bodyPr anchor="ctr"/>
          <a:p>
            <a:r>
              <a:rPr lang="zh-CN" altLang="en-US" sz="2400" b="1" dirty="0">
                <a:solidFill>
                  <a:srgbClr val="0070C0"/>
                </a:solidFill>
                <a:latin typeface="Verdana" panose="020B0604030504040204" pitchFamily="34" charset="0"/>
              </a:rPr>
              <a:t>分层的通信模型案例：哲学家</a:t>
            </a:r>
            <a:r>
              <a:rPr lang="en-US" altLang="zh-CN" sz="2400" b="1" dirty="0">
                <a:solidFill>
                  <a:srgbClr val="0070C0"/>
                </a:solidFill>
                <a:latin typeface="Verdana" panose="020B0604030504040204" pitchFamily="34" charset="0"/>
              </a:rPr>
              <a:t>-</a:t>
            </a:r>
            <a:r>
              <a:rPr lang="zh-CN" altLang="en-US" sz="2400" b="1" dirty="0">
                <a:solidFill>
                  <a:srgbClr val="0070C0"/>
                </a:solidFill>
                <a:latin typeface="Verdana" panose="020B0604030504040204" pitchFamily="34" charset="0"/>
              </a:rPr>
              <a:t>翻译</a:t>
            </a:r>
            <a:r>
              <a:rPr lang="en-US" altLang="zh-CN" sz="2400" b="1" dirty="0">
                <a:solidFill>
                  <a:srgbClr val="0070C0"/>
                </a:solidFill>
                <a:latin typeface="Verdana" panose="020B0604030504040204" pitchFamily="34" charset="0"/>
              </a:rPr>
              <a:t>-</a:t>
            </a:r>
            <a:r>
              <a:rPr lang="zh-CN" altLang="en-US" sz="2400" b="1" dirty="0">
                <a:solidFill>
                  <a:srgbClr val="0070C0"/>
                </a:solidFill>
                <a:latin typeface="Verdana" panose="020B0604030504040204" pitchFamily="34" charset="0"/>
              </a:rPr>
              <a:t>秘书结构</a:t>
            </a:r>
            <a:endParaRPr lang="zh-CN" altLang="en-US" sz="2400" b="1" dirty="0">
              <a:solidFill>
                <a:srgbClr val="0070C0"/>
              </a:solidFill>
              <a:latin typeface="Verdana" panose="020B0604030504040204" pitchFamily="34" charset="0"/>
            </a:endParaRPr>
          </a:p>
        </p:txBody>
      </p:sp>
      <p:sp>
        <p:nvSpPr>
          <p:cNvPr id="223257" name="AutoShape 25"/>
          <p:cNvSpPr>
            <a:spLocks noChangeArrowheads="1"/>
          </p:cNvSpPr>
          <p:nvPr/>
        </p:nvSpPr>
        <p:spPr bwMode="auto">
          <a:xfrm>
            <a:off x="3963591" y="1559719"/>
            <a:ext cx="1885950" cy="457200"/>
          </a:xfrm>
          <a:prstGeom prst="leftRightArrowCallout">
            <a:avLst>
              <a:gd name="adj1" fmla="val 25000"/>
              <a:gd name="adj2" fmla="val 25000"/>
              <a:gd name="adj3" fmla="val 51563"/>
              <a:gd name="adj4" fmla="val 50000"/>
            </a:avLst>
          </a:prstGeom>
        </p:spPr>
        <p:style>
          <a:lnRef idx="2">
            <a:schemeClr val="accent5"/>
          </a:lnRef>
          <a:fillRef idx="1">
            <a:schemeClr val="lt1"/>
          </a:fillRef>
          <a:effectRef idx="0">
            <a:schemeClr val="accent5"/>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350" b="1" i="0" u="none" strike="noStrike" kern="1200" cap="none" spc="0" normalizeH="0" baseline="0" noProof="0">
                <a:ln>
                  <a:noFill/>
                </a:ln>
                <a:solidFill>
                  <a:srgbClr val="000000"/>
                </a:solidFill>
                <a:effectLst/>
                <a:uLnTx/>
                <a:uFillTx/>
                <a:latin typeface="+mn-lt"/>
                <a:ea typeface="+mn-ea"/>
                <a:cs typeface="+mn-cs"/>
              </a:rPr>
              <a:t>学术交流</a:t>
            </a:r>
            <a:endParaRPr kumimoji="0" lang="zh-CN" altLang="en-US" sz="1350" b="1" i="0" u="none" strike="noStrike" kern="1200" cap="none" spc="0" normalizeH="0" baseline="0" noProof="0">
              <a:ln>
                <a:noFill/>
              </a:ln>
              <a:solidFill>
                <a:srgbClr val="000000"/>
              </a:solidFill>
              <a:effectLst/>
              <a:uLnTx/>
              <a:uFillTx/>
              <a:latin typeface="+mn-lt"/>
              <a:ea typeface="+mn-ea"/>
              <a:cs typeface="+mn-cs"/>
            </a:endParaRPr>
          </a:p>
        </p:txBody>
      </p:sp>
      <p:sp>
        <p:nvSpPr>
          <p:cNvPr id="223258" name="AutoShape 26"/>
          <p:cNvSpPr>
            <a:spLocks noChangeArrowheads="1"/>
          </p:cNvSpPr>
          <p:nvPr/>
        </p:nvSpPr>
        <p:spPr bwMode="auto">
          <a:xfrm>
            <a:off x="3963591" y="2874169"/>
            <a:ext cx="1885950" cy="457200"/>
          </a:xfrm>
          <a:prstGeom prst="leftRightArrowCallout">
            <a:avLst>
              <a:gd name="adj1" fmla="val 25000"/>
              <a:gd name="adj2" fmla="val 25000"/>
              <a:gd name="adj3" fmla="val 51563"/>
              <a:gd name="adj4" fmla="val 50000"/>
            </a:avLst>
          </a:prstGeom>
        </p:spPr>
        <p:style>
          <a:lnRef idx="2">
            <a:schemeClr val="accent5"/>
          </a:lnRef>
          <a:fillRef idx="1">
            <a:schemeClr val="lt1"/>
          </a:fillRef>
          <a:effectRef idx="0">
            <a:schemeClr val="accent5"/>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350" b="1" i="0" u="none" strike="noStrike" kern="1200" cap="none" spc="0" normalizeH="0" baseline="0" noProof="0">
                <a:ln>
                  <a:noFill/>
                </a:ln>
                <a:solidFill>
                  <a:srgbClr val="000000"/>
                </a:solidFill>
                <a:effectLst/>
                <a:uLnTx/>
                <a:uFillTx/>
                <a:latin typeface="+mn-lt"/>
                <a:ea typeface="+mn-ea"/>
                <a:cs typeface="+mn-cs"/>
              </a:rPr>
              <a:t>翻译信息</a:t>
            </a:r>
            <a:endParaRPr kumimoji="0" lang="zh-CN" altLang="en-US" sz="1350" b="1" i="0" u="none" strike="noStrike" kern="1200" cap="none" spc="0" normalizeH="0" baseline="0" noProof="0">
              <a:ln>
                <a:noFill/>
              </a:ln>
              <a:solidFill>
                <a:srgbClr val="000000"/>
              </a:solidFill>
              <a:effectLst/>
              <a:uLnTx/>
              <a:uFillTx/>
              <a:latin typeface="+mn-lt"/>
              <a:ea typeface="+mn-ea"/>
              <a:cs typeface="+mn-cs"/>
            </a:endParaRPr>
          </a:p>
        </p:txBody>
      </p:sp>
      <p:sp>
        <p:nvSpPr>
          <p:cNvPr id="223259" name="AutoShape 27"/>
          <p:cNvSpPr>
            <a:spLocks noChangeArrowheads="1"/>
          </p:cNvSpPr>
          <p:nvPr/>
        </p:nvSpPr>
        <p:spPr bwMode="auto">
          <a:xfrm>
            <a:off x="3963591" y="4017169"/>
            <a:ext cx="1885950" cy="457200"/>
          </a:xfrm>
          <a:prstGeom prst="leftRightArrowCallout">
            <a:avLst>
              <a:gd name="adj1" fmla="val 25000"/>
              <a:gd name="adj2" fmla="val 25000"/>
              <a:gd name="adj3" fmla="val 51563"/>
              <a:gd name="adj4" fmla="val 50000"/>
            </a:avLst>
          </a:prstGeom>
        </p:spPr>
        <p:style>
          <a:lnRef idx="2">
            <a:schemeClr val="accent5"/>
          </a:lnRef>
          <a:fillRef idx="1">
            <a:schemeClr val="lt1"/>
          </a:fillRef>
          <a:effectRef idx="0">
            <a:schemeClr val="accent5"/>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350" b="1" i="0" u="none" strike="noStrike" kern="1200" cap="none" spc="0" normalizeH="0" baseline="0" noProof="0">
                <a:ln>
                  <a:noFill/>
                </a:ln>
                <a:solidFill>
                  <a:srgbClr val="000000"/>
                </a:solidFill>
                <a:effectLst/>
                <a:uLnTx/>
                <a:uFillTx/>
                <a:latin typeface="+mn-lt"/>
                <a:ea typeface="+mn-ea"/>
                <a:cs typeface="+mn-cs"/>
              </a:rPr>
              <a:t>传 真</a:t>
            </a:r>
            <a:endParaRPr kumimoji="0" lang="zh-CN" altLang="en-US" sz="1350" b="1" i="0" u="none" strike="noStrike" kern="1200" cap="none" spc="0" normalizeH="0" baseline="0" noProof="0">
              <a:ln>
                <a:noFill/>
              </a:ln>
              <a:solidFill>
                <a:srgbClr val="000000"/>
              </a:solidFill>
              <a:effectLst/>
              <a:uLnTx/>
              <a:uFillTx/>
              <a:latin typeface="+mn-lt"/>
              <a:ea typeface="+mn-ea"/>
              <a:cs typeface="+mn-cs"/>
            </a:endParaRPr>
          </a:p>
        </p:txBody>
      </p:sp>
      <p:sp>
        <p:nvSpPr>
          <p:cNvPr id="3" name="TextBox 2"/>
          <p:cNvSpPr txBox="1"/>
          <p:nvPr/>
        </p:nvSpPr>
        <p:spPr>
          <a:xfrm>
            <a:off x="1200150" y="1272580"/>
            <a:ext cx="1143000" cy="368300"/>
          </a:xfrm>
          <a:prstGeom prst="rect">
            <a:avLst/>
          </a:prstGeom>
        </p:spPr>
        <p:style>
          <a:lnRef idx="1">
            <a:schemeClr val="accent3"/>
          </a:lnRef>
          <a:fillRef idx="3">
            <a:schemeClr val="accent3"/>
          </a:fillRef>
          <a:effectRef idx="2">
            <a:schemeClr val="accent3"/>
          </a:effectRef>
          <a:fontRef idx="minor">
            <a:schemeClr val="lt1"/>
          </a:fontRef>
        </p:style>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哲学家层</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9" name="TextBox 28"/>
          <p:cNvSpPr txBox="1"/>
          <p:nvPr/>
        </p:nvSpPr>
        <p:spPr>
          <a:xfrm>
            <a:off x="1200150" y="2652515"/>
            <a:ext cx="1143000" cy="368300"/>
          </a:xfrm>
          <a:prstGeom prst="rect">
            <a:avLst/>
          </a:prstGeom>
        </p:spPr>
        <p:style>
          <a:lnRef idx="1">
            <a:schemeClr val="accent3"/>
          </a:lnRef>
          <a:fillRef idx="3">
            <a:schemeClr val="accent3"/>
          </a:fillRef>
          <a:effectRef idx="2">
            <a:schemeClr val="accent3"/>
          </a:effectRef>
          <a:fontRef idx="minor">
            <a:schemeClr val="lt1"/>
          </a:fontRef>
        </p:style>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翻译层</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0" name="TextBox 29"/>
          <p:cNvSpPr txBox="1"/>
          <p:nvPr/>
        </p:nvSpPr>
        <p:spPr>
          <a:xfrm>
            <a:off x="1200150" y="3841949"/>
            <a:ext cx="1143000" cy="368300"/>
          </a:xfrm>
          <a:prstGeom prst="rect">
            <a:avLst/>
          </a:prstGeom>
        </p:spPr>
        <p:style>
          <a:lnRef idx="1">
            <a:schemeClr val="accent3"/>
          </a:lnRef>
          <a:fillRef idx="3">
            <a:schemeClr val="accent3"/>
          </a:fillRef>
          <a:effectRef idx="2">
            <a:schemeClr val="accent3"/>
          </a:effectRef>
          <a:fontRef idx="minor">
            <a:schemeClr val="lt1"/>
          </a:fontRef>
        </p:style>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秘书层</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 name="灯片编号占位符 1"/>
          <p:cNvSpPr>
            <a:spLocks noGrp="1"/>
          </p:cNvSpPr>
          <p:nvPr>
            <p:ph type="sldNum" sz="quarter" idx="12"/>
          </p:nvPr>
        </p:nvSpPr>
        <p:spPr/>
        <p:txBody>
          <a:bodyPr/>
          <a:p>
            <a:fld id="{137DC1DE-D772-415A-B75D-6C2A3BBF0EE5}" type="slidenum">
              <a:rPr lang="zh-CN" altLang="en-US" sz="100"/>
            </a:fld>
            <a:endParaRPr lang="en-US" altLang="zh-CN" sz="1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23257"/>
                                        </p:tgtEl>
                                        <p:attrNameLst>
                                          <p:attrName>style.visibility</p:attrName>
                                        </p:attrNameLst>
                                      </p:cBhvr>
                                      <p:to>
                                        <p:strVal val="visible"/>
                                      </p:to>
                                    </p:set>
                                    <p:animEffect transition="in" filter="barn(inHorizontal)">
                                      <p:cBhvr>
                                        <p:cTn id="7" dur="500"/>
                                        <p:tgtEl>
                                          <p:spTgt spid="22325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23258"/>
                                        </p:tgtEl>
                                        <p:attrNameLst>
                                          <p:attrName>style.visibility</p:attrName>
                                        </p:attrNameLst>
                                      </p:cBhvr>
                                      <p:to>
                                        <p:strVal val="visible"/>
                                      </p:to>
                                    </p:set>
                                    <p:animEffect transition="in" filter="wedge">
                                      <p:cBhvr>
                                        <p:cTn id="12" dur="2000"/>
                                        <p:tgtEl>
                                          <p:spTgt spid="2232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3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7" grpId="0" bldLvl="0" animBg="1"/>
      <p:bldP spid="223258" grpId="0" bldLvl="0" animBg="1"/>
      <p:bldP spid="223259" grpId="0" bldLvl="0" animBg="1"/>
    </p:bldLst>
  </p:timing>
</p:sld>
</file>

<file path=ppt/tags/tag1.xml><?xml version="1.0" encoding="utf-8"?>
<p:tagLst xmlns:p="http://schemas.openxmlformats.org/presentationml/2006/main">
  <p:tag name="TIMING" val="|1|5.7|7.1|1.3|11.3|0.4|0.6|26.6|70.9|0.4|10.6"/>
</p:tagLst>
</file>

<file path=ppt/tags/tag2.xml><?xml version="1.0" encoding="utf-8"?>
<p:tagLst xmlns:p="http://schemas.openxmlformats.org/presentationml/2006/main">
  <p:tag name="KSO_WPP_MARK_KEY" val="3d0198ca-3992-48a5-93e3-d5d3744699ee"/>
  <p:tag name="COMMONDATA" val="eyJoZGlkIjoiNDc1MmI2ZTg0YzhiMzJmNzVjNjQ4Njc5YWUwNmQ4ZTMifQ=="/>
  <p:tag name="commondata" val="eyJoZGlkIjoiZjFlYjI3ODMwOWQxZGNkYWYzYWRiZDNjNzk2ZTc2Y2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18367</Words>
  <Application>WPS 演示</Application>
  <PresentationFormat>全屏显示(16:9)</PresentationFormat>
  <Paragraphs>3669</Paragraphs>
  <Slides>152</Slides>
  <Notes>40</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4</vt:i4>
      </vt:variant>
      <vt:variant>
        <vt:lpstr>幻灯片标题</vt:lpstr>
      </vt:variant>
      <vt:variant>
        <vt:i4>152</vt:i4>
      </vt:variant>
    </vt:vector>
  </HeadingPairs>
  <TitlesOfParts>
    <vt:vector size="177" baseType="lpstr">
      <vt:lpstr>Arial</vt:lpstr>
      <vt:lpstr>宋体</vt:lpstr>
      <vt:lpstr>Wingdings</vt:lpstr>
      <vt:lpstr>Calibri</vt:lpstr>
      <vt:lpstr>微软雅黑</vt:lpstr>
      <vt:lpstr>华文楷体</vt:lpstr>
      <vt:lpstr>华文细黑</vt:lpstr>
      <vt:lpstr>Arial</vt:lpstr>
      <vt:lpstr>Times New Roman</vt:lpstr>
      <vt:lpstr>Wingdings</vt:lpstr>
      <vt:lpstr>Arial Unicode MS</vt:lpstr>
      <vt:lpstr>Times New Roman</vt:lpstr>
      <vt:lpstr>Symbol</vt:lpstr>
      <vt:lpstr>黑体</vt:lpstr>
      <vt:lpstr>굴림</vt:lpstr>
      <vt:lpstr>Malgun Gothic</vt:lpstr>
      <vt:lpstr>Comic Sans MS</vt:lpstr>
      <vt:lpstr>Verdana</vt:lpstr>
      <vt:lpstr>华文行楷</vt:lpstr>
      <vt:lpstr>Office 主题​​</vt:lpstr>
      <vt:lpstr>1_Office 主题​​</vt:lpstr>
      <vt:lpstr>Visio.Drawing.11</vt:lpstr>
      <vt:lpstr>Visio.Drawing.11</vt:lpstr>
      <vt:lpstr>Visio.Drawing.11</vt:lpstr>
      <vt:lpstr>Visio.Drawing.11</vt:lpstr>
      <vt:lpstr>计算机网络基础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什么是Internet？- 组成细节角度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PowerPoint 演示文稿</vt:lpstr>
      <vt:lpstr>PowerPoint 演示文稿</vt:lpstr>
      <vt:lpstr>PowerPoint 演示文稿</vt:lpstr>
      <vt:lpstr>分层结构示例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673</cp:revision>
  <dcterms:created xsi:type="dcterms:W3CDTF">2018-07-18T08:51:00Z</dcterms:created>
  <dcterms:modified xsi:type="dcterms:W3CDTF">2023-11-14T09:27:31Z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1EBB94E6F0434EF482EC695708630F48</vt:lpwstr>
  </property>
  <property fmtid="{D5CDD505-2E9C-101B-9397-08002B2CF9AE}" pid="3" name="KSOProductBuildVer">
    <vt:lpwstr>2052-12.1.0.15933</vt:lpwstr>
  </property>
</Properties>
</file>